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1" r:id="rId19"/>
    <p:sldId id="272" r:id="rId20"/>
  </p:sldIdLst>
  <p:sldSz cx="7556500" cy="10699750"/>
  <p:notesSz cx="7556500" cy="106997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B5A3"/>
    <a:srgbClr val="C3D69B"/>
    <a:srgbClr val="45561F"/>
    <a:srgbClr val="413F46"/>
    <a:srgbClr val="E6E6E6"/>
    <a:srgbClr val="988C7D"/>
    <a:srgbClr val="9F907B"/>
    <a:srgbClr val="D073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CDC51-0D89-470E-AE0C-DE638252D682}" v="325" dt="2024-12-10T20:26:38.6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le Kennedy" userId="c57893ec-4481-40a2-a5a0-22db438841fd" providerId="ADAL" clId="{2A800D98-BD40-4F50-AD9E-0DBCDD19D971}"/>
    <pc:docChg chg="undo custSel delSld modSld">
      <pc:chgData name="Lyle Kennedy" userId="c57893ec-4481-40a2-a5a0-22db438841fd" providerId="ADAL" clId="{2A800D98-BD40-4F50-AD9E-0DBCDD19D971}" dt="2024-12-10T16:31:33.105" v="500" actId="478"/>
      <pc:docMkLst>
        <pc:docMk/>
      </pc:docMkLst>
      <pc:sldChg chg="modSp mod">
        <pc:chgData name="Lyle Kennedy" userId="c57893ec-4481-40a2-a5a0-22db438841fd" providerId="ADAL" clId="{2A800D98-BD40-4F50-AD9E-0DBCDD19D971}" dt="2024-12-06T17:02:59.534" v="3" actId="20577"/>
        <pc:sldMkLst>
          <pc:docMk/>
          <pc:sldMk cId="0" sldId="256"/>
        </pc:sldMkLst>
        <pc:spChg chg="mod">
          <ac:chgData name="Lyle Kennedy" userId="c57893ec-4481-40a2-a5a0-22db438841fd" providerId="ADAL" clId="{2A800D98-BD40-4F50-AD9E-0DBCDD19D971}" dt="2024-12-06T17:02:59.534" v="3" actId="20577"/>
          <ac:spMkLst>
            <pc:docMk/>
            <pc:sldMk cId="0" sldId="256"/>
            <ac:spMk id="5" creationId="{00000000-0000-0000-0000-000000000000}"/>
          </ac:spMkLst>
        </pc:spChg>
      </pc:sldChg>
      <pc:sldChg chg="addSp delSp modSp mod">
        <pc:chgData name="Lyle Kennedy" userId="c57893ec-4481-40a2-a5a0-22db438841fd" providerId="ADAL" clId="{2A800D98-BD40-4F50-AD9E-0DBCDD19D971}" dt="2024-12-10T16:31:33.105" v="500" actId="478"/>
        <pc:sldMkLst>
          <pc:docMk/>
          <pc:sldMk cId="0" sldId="257"/>
        </pc:sldMkLst>
        <pc:spChg chg="del mod">
          <ac:chgData name="Lyle Kennedy" userId="c57893ec-4481-40a2-a5a0-22db438841fd" providerId="ADAL" clId="{2A800D98-BD40-4F50-AD9E-0DBCDD19D971}" dt="2024-12-06T17:45:06.689" v="26"/>
          <ac:spMkLst>
            <pc:docMk/>
            <pc:sldMk cId="0" sldId="257"/>
            <ac:spMk id="10" creationId="{00000000-0000-0000-0000-000000000000}"/>
          </ac:spMkLst>
        </pc:spChg>
        <pc:spChg chg="mod">
          <ac:chgData name="Lyle Kennedy" userId="c57893ec-4481-40a2-a5a0-22db438841fd" providerId="ADAL" clId="{2A800D98-BD40-4F50-AD9E-0DBCDD19D971}" dt="2024-12-10T16:11:43.954" v="57" actId="20577"/>
          <ac:spMkLst>
            <pc:docMk/>
            <pc:sldMk cId="0" sldId="257"/>
            <ac:spMk id="12" creationId="{00000000-0000-0000-0000-000000000000}"/>
          </ac:spMkLst>
        </pc:spChg>
        <pc:spChg chg="add del mod">
          <ac:chgData name="Lyle Kennedy" userId="c57893ec-4481-40a2-a5a0-22db438841fd" providerId="ADAL" clId="{2A800D98-BD40-4F50-AD9E-0DBCDD19D971}" dt="2024-12-10T16:31:33.105" v="500" actId="478"/>
          <ac:spMkLst>
            <pc:docMk/>
            <pc:sldMk cId="0" sldId="257"/>
            <ac:spMk id="13" creationId="{2473AFC1-C72C-3214-C927-7C9A769D2585}"/>
          </ac:spMkLst>
        </pc:spChg>
        <pc:picChg chg="mod">
          <ac:chgData name="Lyle Kennedy" userId="c57893ec-4481-40a2-a5a0-22db438841fd" providerId="ADAL" clId="{2A800D98-BD40-4F50-AD9E-0DBCDD19D971}" dt="2024-12-10T16:08:25.193" v="28" actId="1076"/>
          <ac:picMkLst>
            <pc:docMk/>
            <pc:sldMk cId="0" sldId="257"/>
            <ac:picMk id="2" creationId="{00000000-0000-0000-0000-000000000000}"/>
          </ac:picMkLst>
        </pc:picChg>
      </pc:sldChg>
      <pc:sldChg chg="modSp mod">
        <pc:chgData name="Lyle Kennedy" userId="c57893ec-4481-40a2-a5a0-22db438841fd" providerId="ADAL" clId="{2A800D98-BD40-4F50-AD9E-0DBCDD19D971}" dt="2024-12-10T16:14:19.968" v="61" actId="20577"/>
        <pc:sldMkLst>
          <pc:docMk/>
          <pc:sldMk cId="0" sldId="258"/>
        </pc:sldMkLst>
        <pc:spChg chg="mod">
          <ac:chgData name="Lyle Kennedy" userId="c57893ec-4481-40a2-a5a0-22db438841fd" providerId="ADAL" clId="{2A800D98-BD40-4F50-AD9E-0DBCDD19D971}" dt="2024-12-10T16:14:19.968" v="61" actId="20577"/>
          <ac:spMkLst>
            <pc:docMk/>
            <pc:sldMk cId="0" sldId="258"/>
            <ac:spMk id="31" creationId="{00000000-0000-0000-0000-000000000000}"/>
          </ac:spMkLst>
        </pc:spChg>
      </pc:sldChg>
      <pc:sldChg chg="modSp mod">
        <pc:chgData name="Lyle Kennedy" userId="c57893ec-4481-40a2-a5a0-22db438841fd" providerId="ADAL" clId="{2A800D98-BD40-4F50-AD9E-0DBCDD19D971}" dt="2024-12-10T16:14:58.948" v="63" actId="20577"/>
        <pc:sldMkLst>
          <pc:docMk/>
          <pc:sldMk cId="0" sldId="259"/>
        </pc:sldMkLst>
        <pc:spChg chg="mod">
          <ac:chgData name="Lyle Kennedy" userId="c57893ec-4481-40a2-a5a0-22db438841fd" providerId="ADAL" clId="{2A800D98-BD40-4F50-AD9E-0DBCDD19D971}" dt="2024-12-10T16:14:58.948" v="63" actId="20577"/>
          <ac:spMkLst>
            <pc:docMk/>
            <pc:sldMk cId="0" sldId="259"/>
            <ac:spMk id="9" creationId="{00000000-0000-0000-0000-000000000000}"/>
          </ac:spMkLst>
        </pc:spChg>
      </pc:sldChg>
      <pc:sldChg chg="modSp mod">
        <pc:chgData name="Lyle Kennedy" userId="c57893ec-4481-40a2-a5a0-22db438841fd" providerId="ADAL" clId="{2A800D98-BD40-4F50-AD9E-0DBCDD19D971}" dt="2024-12-10T16:31:00.628" v="498" actId="313"/>
        <pc:sldMkLst>
          <pc:docMk/>
          <pc:sldMk cId="0" sldId="260"/>
        </pc:sldMkLst>
        <pc:spChg chg="mod">
          <ac:chgData name="Lyle Kennedy" userId="c57893ec-4481-40a2-a5a0-22db438841fd" providerId="ADAL" clId="{2A800D98-BD40-4F50-AD9E-0DBCDD19D971}" dt="2024-12-10T16:29:54.320" v="490" actId="20577"/>
          <ac:spMkLst>
            <pc:docMk/>
            <pc:sldMk cId="0" sldId="260"/>
            <ac:spMk id="11" creationId="{00000000-0000-0000-0000-000000000000}"/>
          </ac:spMkLst>
        </pc:spChg>
        <pc:spChg chg="mod">
          <ac:chgData name="Lyle Kennedy" userId="c57893ec-4481-40a2-a5a0-22db438841fd" providerId="ADAL" clId="{2A800D98-BD40-4F50-AD9E-0DBCDD19D971}" dt="2024-12-10T16:30:13.517" v="497" actId="20577"/>
          <ac:spMkLst>
            <pc:docMk/>
            <pc:sldMk cId="0" sldId="260"/>
            <ac:spMk id="14" creationId="{00000000-0000-0000-0000-000000000000}"/>
          </ac:spMkLst>
        </pc:spChg>
        <pc:spChg chg="mod">
          <ac:chgData name="Lyle Kennedy" userId="c57893ec-4481-40a2-a5a0-22db438841fd" providerId="ADAL" clId="{2A800D98-BD40-4F50-AD9E-0DBCDD19D971}" dt="2024-12-10T16:31:00.628" v="498" actId="313"/>
          <ac:spMkLst>
            <pc:docMk/>
            <pc:sldMk cId="0" sldId="260"/>
            <ac:spMk id="17" creationId="{00000000-0000-0000-0000-000000000000}"/>
          </ac:spMkLst>
        </pc:spChg>
        <pc:spChg chg="mod">
          <ac:chgData name="Lyle Kennedy" userId="c57893ec-4481-40a2-a5a0-22db438841fd" providerId="ADAL" clId="{2A800D98-BD40-4F50-AD9E-0DBCDD19D971}" dt="2024-12-06T17:48:03.549" v="27" actId="313"/>
          <ac:spMkLst>
            <pc:docMk/>
            <pc:sldMk cId="0" sldId="260"/>
            <ac:spMk id="20" creationId="{00000000-0000-0000-0000-000000000000}"/>
          </ac:spMkLst>
        </pc:spChg>
      </pc:sldChg>
      <pc:sldChg chg="modSp mod">
        <pc:chgData name="Lyle Kennedy" userId="c57893ec-4481-40a2-a5a0-22db438841fd" providerId="ADAL" clId="{2A800D98-BD40-4F50-AD9E-0DBCDD19D971}" dt="2024-12-10T16:28:27.318" v="481" actId="20577"/>
        <pc:sldMkLst>
          <pc:docMk/>
          <pc:sldMk cId="0" sldId="262"/>
        </pc:sldMkLst>
        <pc:spChg chg="mod">
          <ac:chgData name="Lyle Kennedy" userId="c57893ec-4481-40a2-a5a0-22db438841fd" providerId="ADAL" clId="{2A800D98-BD40-4F50-AD9E-0DBCDD19D971}" dt="2024-12-10T16:28:27.318" v="481" actId="20577"/>
          <ac:spMkLst>
            <pc:docMk/>
            <pc:sldMk cId="0" sldId="262"/>
            <ac:spMk id="23" creationId="{00000000-0000-0000-0000-000000000000}"/>
          </ac:spMkLst>
        </pc:spChg>
      </pc:sldChg>
      <pc:sldChg chg="modSp mod">
        <pc:chgData name="Lyle Kennedy" userId="c57893ec-4481-40a2-a5a0-22db438841fd" providerId="ADAL" clId="{2A800D98-BD40-4F50-AD9E-0DBCDD19D971}" dt="2024-12-10T16:24:45.582" v="97" actId="20577"/>
        <pc:sldMkLst>
          <pc:docMk/>
          <pc:sldMk cId="0" sldId="264"/>
        </pc:sldMkLst>
        <pc:spChg chg="mod">
          <ac:chgData name="Lyle Kennedy" userId="c57893ec-4481-40a2-a5a0-22db438841fd" providerId="ADAL" clId="{2A800D98-BD40-4F50-AD9E-0DBCDD19D971}" dt="2024-12-10T16:24:45.582" v="97" actId="20577"/>
          <ac:spMkLst>
            <pc:docMk/>
            <pc:sldMk cId="0" sldId="264"/>
            <ac:spMk id="6" creationId="{00000000-0000-0000-0000-000000000000}"/>
          </ac:spMkLst>
        </pc:spChg>
      </pc:sldChg>
      <pc:sldChg chg="modSp mod">
        <pc:chgData name="Lyle Kennedy" userId="c57893ec-4481-40a2-a5a0-22db438841fd" providerId="ADAL" clId="{2A800D98-BD40-4F50-AD9E-0DBCDD19D971}" dt="2024-12-10T16:23:56.396" v="84" actId="313"/>
        <pc:sldMkLst>
          <pc:docMk/>
          <pc:sldMk cId="0" sldId="265"/>
        </pc:sldMkLst>
        <pc:spChg chg="mod">
          <ac:chgData name="Lyle Kennedy" userId="c57893ec-4481-40a2-a5a0-22db438841fd" providerId="ADAL" clId="{2A800D98-BD40-4F50-AD9E-0DBCDD19D971}" dt="2024-12-10T16:23:56.396" v="84" actId="313"/>
          <ac:spMkLst>
            <pc:docMk/>
            <pc:sldMk cId="0" sldId="265"/>
            <ac:spMk id="6" creationId="{00000000-0000-0000-0000-000000000000}"/>
          </ac:spMkLst>
        </pc:spChg>
      </pc:sldChg>
      <pc:sldChg chg="modSp mod">
        <pc:chgData name="Lyle Kennedy" userId="c57893ec-4481-40a2-a5a0-22db438841fd" providerId="ADAL" clId="{2A800D98-BD40-4F50-AD9E-0DBCDD19D971}" dt="2024-12-10T16:23:25.176" v="83" actId="33524"/>
        <pc:sldMkLst>
          <pc:docMk/>
          <pc:sldMk cId="0" sldId="267"/>
        </pc:sldMkLst>
        <pc:spChg chg="mod">
          <ac:chgData name="Lyle Kennedy" userId="c57893ec-4481-40a2-a5a0-22db438841fd" providerId="ADAL" clId="{2A800D98-BD40-4F50-AD9E-0DBCDD19D971}" dt="2024-12-10T16:23:25.176" v="83" actId="33524"/>
          <ac:spMkLst>
            <pc:docMk/>
            <pc:sldMk cId="0" sldId="267"/>
            <ac:spMk id="10" creationId="{00000000-0000-0000-0000-000000000000}"/>
          </ac:spMkLst>
        </pc:spChg>
      </pc:sldChg>
      <pc:sldChg chg="modSp mod">
        <pc:chgData name="Lyle Kennedy" userId="c57893ec-4481-40a2-a5a0-22db438841fd" providerId="ADAL" clId="{2A800D98-BD40-4F50-AD9E-0DBCDD19D971}" dt="2024-12-10T16:22:35.507" v="82" actId="313"/>
        <pc:sldMkLst>
          <pc:docMk/>
          <pc:sldMk cId="0" sldId="268"/>
        </pc:sldMkLst>
        <pc:spChg chg="mod">
          <ac:chgData name="Lyle Kennedy" userId="c57893ec-4481-40a2-a5a0-22db438841fd" providerId="ADAL" clId="{2A800D98-BD40-4F50-AD9E-0DBCDD19D971}" dt="2024-12-10T16:22:35.507" v="82" actId="313"/>
          <ac:spMkLst>
            <pc:docMk/>
            <pc:sldMk cId="0" sldId="268"/>
            <ac:spMk id="9" creationId="{00000000-0000-0000-0000-000000000000}"/>
          </ac:spMkLst>
        </pc:spChg>
      </pc:sldChg>
      <pc:sldChg chg="del">
        <pc:chgData name="Lyle Kennedy" userId="c57893ec-4481-40a2-a5a0-22db438841fd" providerId="ADAL" clId="{2A800D98-BD40-4F50-AD9E-0DBCDD19D971}" dt="2024-12-10T16:21:28.610" v="71" actId="2696"/>
        <pc:sldMkLst>
          <pc:docMk/>
          <pc:sldMk cId="0" sldId="269"/>
        </pc:sldMkLst>
      </pc:sldChg>
      <pc:sldChg chg="modSp mod">
        <pc:chgData name="Lyle Kennedy" userId="c57893ec-4481-40a2-a5a0-22db438841fd" providerId="ADAL" clId="{2A800D98-BD40-4F50-AD9E-0DBCDD19D971}" dt="2024-12-10T16:21:49.426" v="73" actId="313"/>
        <pc:sldMkLst>
          <pc:docMk/>
          <pc:sldMk cId="0" sldId="270"/>
        </pc:sldMkLst>
        <pc:spChg chg="mod">
          <ac:chgData name="Lyle Kennedy" userId="c57893ec-4481-40a2-a5a0-22db438841fd" providerId="ADAL" clId="{2A800D98-BD40-4F50-AD9E-0DBCDD19D971}" dt="2024-12-10T16:21:49.426" v="73" actId="313"/>
          <ac:spMkLst>
            <pc:docMk/>
            <pc:sldMk cId="0" sldId="270"/>
            <ac:spMk id="6" creationId="{00000000-0000-0000-0000-000000000000}"/>
          </ac:spMkLst>
        </pc:spChg>
      </pc:sldChg>
      <pc:sldChg chg="modSp mod">
        <pc:chgData name="Lyle Kennedy" userId="c57893ec-4481-40a2-a5a0-22db438841fd" providerId="ADAL" clId="{2A800D98-BD40-4F50-AD9E-0DBCDD19D971}" dt="2024-12-10T16:22:09.418" v="81" actId="20577"/>
        <pc:sldMkLst>
          <pc:docMk/>
          <pc:sldMk cId="0" sldId="271"/>
        </pc:sldMkLst>
        <pc:spChg chg="mod">
          <ac:chgData name="Lyle Kennedy" userId="c57893ec-4481-40a2-a5a0-22db438841fd" providerId="ADAL" clId="{2A800D98-BD40-4F50-AD9E-0DBCDD19D971}" dt="2024-12-10T16:22:09.418" v="81" actId="20577"/>
          <ac:spMkLst>
            <pc:docMk/>
            <pc:sldMk cId="0" sldId="271"/>
            <ac:spMk id="23" creationId="{00000000-0000-0000-0000-000000000000}"/>
          </ac:spMkLst>
        </pc:spChg>
      </pc:sldChg>
    </pc:docChg>
  </pc:docChgLst>
  <pc:docChgLst>
    <pc:chgData name="Janice Herman" userId="7e4b8320-a851-4246-b443-c2a9f5146a89" providerId="ADAL" clId="{D5ECDC51-0D89-470E-AE0C-DE638252D682}"/>
    <pc:docChg chg="undo redo custSel modSld">
      <pc:chgData name="Janice Herman" userId="7e4b8320-a851-4246-b443-c2a9f5146a89" providerId="ADAL" clId="{D5ECDC51-0D89-470E-AE0C-DE638252D682}" dt="2024-12-10T20:26:38.609" v="323" actId="20577"/>
      <pc:docMkLst>
        <pc:docMk/>
      </pc:docMkLst>
      <pc:sldChg chg="modSp mod">
        <pc:chgData name="Janice Herman" userId="7e4b8320-a851-4246-b443-c2a9f5146a89" providerId="ADAL" clId="{D5ECDC51-0D89-470E-AE0C-DE638252D682}" dt="2024-12-10T16:45:13.269" v="3" actId="14100"/>
        <pc:sldMkLst>
          <pc:docMk/>
          <pc:sldMk cId="0" sldId="256"/>
        </pc:sldMkLst>
        <pc:picChg chg="mod">
          <ac:chgData name="Janice Herman" userId="7e4b8320-a851-4246-b443-c2a9f5146a89" providerId="ADAL" clId="{D5ECDC51-0D89-470E-AE0C-DE638252D682}" dt="2024-12-10T16:45:13.269" v="3" actId="14100"/>
          <ac:picMkLst>
            <pc:docMk/>
            <pc:sldMk cId="0" sldId="256"/>
            <ac:picMk id="2" creationId="{00000000-0000-0000-0000-000000000000}"/>
          </ac:picMkLst>
        </pc:picChg>
      </pc:sldChg>
      <pc:sldChg chg="addSp delSp modSp mod">
        <pc:chgData name="Janice Herman" userId="7e4b8320-a851-4246-b443-c2a9f5146a89" providerId="ADAL" clId="{D5ECDC51-0D89-470E-AE0C-DE638252D682}" dt="2024-12-10T20:26:38.609" v="323" actId="20577"/>
        <pc:sldMkLst>
          <pc:docMk/>
          <pc:sldMk cId="0" sldId="257"/>
        </pc:sldMkLst>
        <pc:spChg chg="mod">
          <ac:chgData name="Janice Herman" userId="7e4b8320-a851-4246-b443-c2a9f5146a89" providerId="ADAL" clId="{D5ECDC51-0D89-470E-AE0C-DE638252D682}" dt="2024-12-10T16:47:44.680" v="20" actId="207"/>
          <ac:spMkLst>
            <pc:docMk/>
            <pc:sldMk cId="0" sldId="257"/>
            <ac:spMk id="7" creationId="{00000000-0000-0000-0000-000000000000}"/>
          </ac:spMkLst>
        </pc:spChg>
        <pc:spChg chg="mod">
          <ac:chgData name="Janice Herman" userId="7e4b8320-a851-4246-b443-c2a9f5146a89" providerId="ADAL" clId="{D5ECDC51-0D89-470E-AE0C-DE638252D682}" dt="2024-12-10T16:45:46.533" v="5" actId="1076"/>
          <ac:spMkLst>
            <pc:docMk/>
            <pc:sldMk cId="0" sldId="257"/>
            <ac:spMk id="8" creationId="{00000000-0000-0000-0000-000000000000}"/>
          </ac:spMkLst>
        </pc:spChg>
        <pc:spChg chg="add mod">
          <ac:chgData name="Janice Herman" userId="7e4b8320-a851-4246-b443-c2a9f5146a89" providerId="ADAL" clId="{D5ECDC51-0D89-470E-AE0C-DE638252D682}" dt="2024-12-10T17:59:56.971" v="167" actId="113"/>
          <ac:spMkLst>
            <pc:docMk/>
            <pc:sldMk cId="0" sldId="257"/>
            <ac:spMk id="10" creationId="{D00A5CEF-5E9E-20DF-A775-9FB5B9071653}"/>
          </ac:spMkLst>
        </pc:spChg>
        <pc:spChg chg="add mod ord">
          <ac:chgData name="Janice Herman" userId="7e4b8320-a851-4246-b443-c2a9f5146a89" providerId="ADAL" clId="{D5ECDC51-0D89-470E-AE0C-DE638252D682}" dt="2024-12-10T16:51:13.410" v="35" actId="167"/>
          <ac:spMkLst>
            <pc:docMk/>
            <pc:sldMk cId="0" sldId="257"/>
            <ac:spMk id="11" creationId="{F4BA5828-CDC0-45D4-4BCB-6A1046AE5EF8}"/>
          </ac:spMkLst>
        </pc:spChg>
        <pc:spChg chg="mod">
          <ac:chgData name="Janice Herman" userId="7e4b8320-a851-4246-b443-c2a9f5146a89" providerId="ADAL" clId="{D5ECDC51-0D89-470E-AE0C-DE638252D682}" dt="2024-12-10T20:26:38.609" v="323" actId="20577"/>
          <ac:spMkLst>
            <pc:docMk/>
            <pc:sldMk cId="0" sldId="257"/>
            <ac:spMk id="12" creationId="{00000000-0000-0000-0000-000000000000}"/>
          </ac:spMkLst>
        </pc:spChg>
        <pc:spChg chg="del mod">
          <ac:chgData name="Janice Herman" userId="7e4b8320-a851-4246-b443-c2a9f5146a89" providerId="ADAL" clId="{D5ECDC51-0D89-470E-AE0C-DE638252D682}" dt="2024-12-10T16:51:15.693" v="36" actId="478"/>
          <ac:spMkLst>
            <pc:docMk/>
            <pc:sldMk cId="0" sldId="257"/>
            <ac:spMk id="13" creationId="{2473AFC1-C72C-3214-C927-7C9A769D2585}"/>
          </ac:spMkLst>
        </pc:spChg>
        <pc:grpChg chg="mod">
          <ac:chgData name="Janice Herman" userId="7e4b8320-a851-4246-b443-c2a9f5146a89" providerId="ADAL" clId="{D5ECDC51-0D89-470E-AE0C-DE638252D682}" dt="2024-12-10T20:23:35.010" v="250" actId="1076"/>
          <ac:grpSpMkLst>
            <pc:docMk/>
            <pc:sldMk cId="0" sldId="257"/>
            <ac:grpSpMk id="3" creationId="{00000000-0000-0000-0000-000000000000}"/>
          </ac:grpSpMkLst>
        </pc:grpChg>
        <pc:picChg chg="mod">
          <ac:chgData name="Janice Herman" userId="7e4b8320-a851-4246-b443-c2a9f5146a89" providerId="ADAL" clId="{D5ECDC51-0D89-470E-AE0C-DE638252D682}" dt="2024-12-10T17:59:47.401" v="165" actId="1076"/>
          <ac:picMkLst>
            <pc:docMk/>
            <pc:sldMk cId="0" sldId="257"/>
            <ac:picMk id="2" creationId="{00000000-0000-0000-0000-000000000000}"/>
          </ac:picMkLst>
        </pc:picChg>
      </pc:sldChg>
      <pc:sldChg chg="delSp modSp mod">
        <pc:chgData name="Janice Herman" userId="7e4b8320-a851-4246-b443-c2a9f5146a89" providerId="ADAL" clId="{D5ECDC51-0D89-470E-AE0C-DE638252D682}" dt="2024-12-10T20:08:18.071" v="179" actId="478"/>
        <pc:sldMkLst>
          <pc:docMk/>
          <pc:sldMk cId="0" sldId="258"/>
        </pc:sldMkLst>
        <pc:spChg chg="del">
          <ac:chgData name="Janice Herman" userId="7e4b8320-a851-4246-b443-c2a9f5146a89" providerId="ADAL" clId="{D5ECDC51-0D89-470E-AE0C-DE638252D682}" dt="2024-12-10T20:08:18.071" v="179" actId="478"/>
          <ac:spMkLst>
            <pc:docMk/>
            <pc:sldMk cId="0" sldId="258"/>
            <ac:spMk id="5" creationId="{00000000-0000-0000-0000-000000000000}"/>
          </ac:spMkLst>
        </pc:spChg>
        <pc:picChg chg="mod">
          <ac:chgData name="Janice Herman" userId="7e4b8320-a851-4246-b443-c2a9f5146a89" providerId="ADAL" clId="{D5ECDC51-0D89-470E-AE0C-DE638252D682}" dt="2024-12-10T16:52:21.966" v="39" actId="14100"/>
          <ac:picMkLst>
            <pc:docMk/>
            <pc:sldMk cId="0" sldId="258"/>
            <ac:picMk id="2" creationId="{00000000-0000-0000-0000-000000000000}"/>
          </ac:picMkLst>
        </pc:picChg>
      </pc:sldChg>
      <pc:sldChg chg="delSp modSp mod">
        <pc:chgData name="Janice Herman" userId="7e4b8320-a851-4246-b443-c2a9f5146a89" providerId="ADAL" clId="{D5ECDC51-0D89-470E-AE0C-DE638252D682}" dt="2024-12-10T20:13:11.368" v="203" actId="14100"/>
        <pc:sldMkLst>
          <pc:docMk/>
          <pc:sldMk cId="0" sldId="259"/>
        </pc:sldMkLst>
        <pc:spChg chg="del">
          <ac:chgData name="Janice Herman" userId="7e4b8320-a851-4246-b443-c2a9f5146a89" providerId="ADAL" clId="{D5ECDC51-0D89-470E-AE0C-DE638252D682}" dt="2024-12-10T20:08:26.720" v="180" actId="478"/>
          <ac:spMkLst>
            <pc:docMk/>
            <pc:sldMk cId="0" sldId="259"/>
            <ac:spMk id="3" creationId="{00000000-0000-0000-0000-000000000000}"/>
          </ac:spMkLst>
        </pc:spChg>
        <pc:spChg chg="mod">
          <ac:chgData name="Janice Herman" userId="7e4b8320-a851-4246-b443-c2a9f5146a89" providerId="ADAL" clId="{D5ECDC51-0D89-470E-AE0C-DE638252D682}" dt="2024-12-10T16:55:17.926" v="59" actId="1076"/>
          <ac:spMkLst>
            <pc:docMk/>
            <pc:sldMk cId="0" sldId="259"/>
            <ac:spMk id="4" creationId="{00000000-0000-0000-0000-000000000000}"/>
          </ac:spMkLst>
        </pc:spChg>
        <pc:spChg chg="mod">
          <ac:chgData name="Janice Herman" userId="7e4b8320-a851-4246-b443-c2a9f5146a89" providerId="ADAL" clId="{D5ECDC51-0D89-470E-AE0C-DE638252D682}" dt="2024-12-10T16:55:15.220" v="58" actId="1076"/>
          <ac:spMkLst>
            <pc:docMk/>
            <pc:sldMk cId="0" sldId="259"/>
            <ac:spMk id="5" creationId="{00000000-0000-0000-0000-000000000000}"/>
          </ac:spMkLst>
        </pc:spChg>
        <pc:spChg chg="mod">
          <ac:chgData name="Janice Herman" userId="7e4b8320-a851-4246-b443-c2a9f5146a89" providerId="ADAL" clId="{D5ECDC51-0D89-470E-AE0C-DE638252D682}" dt="2024-12-10T16:55:06.620" v="57" actId="1076"/>
          <ac:spMkLst>
            <pc:docMk/>
            <pc:sldMk cId="0" sldId="259"/>
            <ac:spMk id="8" creationId="{00000000-0000-0000-0000-000000000000}"/>
          </ac:spMkLst>
        </pc:spChg>
        <pc:spChg chg="mod">
          <ac:chgData name="Janice Herman" userId="7e4b8320-a851-4246-b443-c2a9f5146a89" providerId="ADAL" clId="{D5ECDC51-0D89-470E-AE0C-DE638252D682}" dt="2024-12-10T16:56:07.187" v="64" actId="1076"/>
          <ac:spMkLst>
            <pc:docMk/>
            <pc:sldMk cId="0" sldId="259"/>
            <ac:spMk id="9" creationId="{00000000-0000-0000-0000-000000000000}"/>
          </ac:spMkLst>
        </pc:spChg>
        <pc:picChg chg="mod">
          <ac:chgData name="Janice Herman" userId="7e4b8320-a851-4246-b443-c2a9f5146a89" providerId="ADAL" clId="{D5ECDC51-0D89-470E-AE0C-DE638252D682}" dt="2024-12-10T20:13:11.368" v="203" actId="14100"/>
          <ac:picMkLst>
            <pc:docMk/>
            <pc:sldMk cId="0" sldId="259"/>
            <ac:picMk id="2" creationId="{00000000-0000-0000-0000-000000000000}"/>
          </ac:picMkLst>
        </pc:picChg>
      </pc:sldChg>
      <pc:sldChg chg="modSp mod">
        <pc:chgData name="Janice Herman" userId="7e4b8320-a851-4246-b443-c2a9f5146a89" providerId="ADAL" clId="{D5ECDC51-0D89-470E-AE0C-DE638252D682}" dt="2024-12-10T20:13:01.563" v="201" actId="14100"/>
        <pc:sldMkLst>
          <pc:docMk/>
          <pc:sldMk cId="0" sldId="260"/>
        </pc:sldMkLst>
        <pc:picChg chg="mod">
          <ac:chgData name="Janice Herman" userId="7e4b8320-a851-4246-b443-c2a9f5146a89" providerId="ADAL" clId="{D5ECDC51-0D89-470E-AE0C-DE638252D682}" dt="2024-12-10T20:13:01.563" v="201" actId="14100"/>
          <ac:picMkLst>
            <pc:docMk/>
            <pc:sldMk cId="0" sldId="260"/>
            <ac:picMk id="28" creationId="{7BD2B0FB-6040-DD4B-3E8A-61C8A0BB779E}"/>
          </ac:picMkLst>
        </pc:picChg>
      </pc:sldChg>
      <pc:sldChg chg="addSp delSp modSp mod">
        <pc:chgData name="Janice Herman" userId="7e4b8320-a851-4246-b443-c2a9f5146a89" providerId="ADAL" clId="{D5ECDC51-0D89-470E-AE0C-DE638252D682}" dt="2024-12-10T20:08:37.602" v="181" actId="478"/>
        <pc:sldMkLst>
          <pc:docMk/>
          <pc:sldMk cId="0" sldId="261"/>
        </pc:sldMkLst>
        <pc:spChg chg="mod">
          <ac:chgData name="Janice Herman" userId="7e4b8320-a851-4246-b443-c2a9f5146a89" providerId="ADAL" clId="{D5ECDC51-0D89-470E-AE0C-DE638252D682}" dt="2024-12-10T17:07:45.555" v="87" actId="14826"/>
          <ac:spMkLst>
            <pc:docMk/>
            <pc:sldMk cId="0" sldId="261"/>
            <ac:spMk id="6" creationId="{00000000-0000-0000-0000-000000000000}"/>
          </ac:spMkLst>
        </pc:spChg>
        <pc:spChg chg="mod">
          <ac:chgData name="Janice Herman" userId="7e4b8320-a851-4246-b443-c2a9f5146a89" providerId="ADAL" clId="{D5ECDC51-0D89-470E-AE0C-DE638252D682}" dt="2024-12-10T17:07:45.555" v="87" actId="14826"/>
          <ac:spMkLst>
            <pc:docMk/>
            <pc:sldMk cId="0" sldId="261"/>
            <ac:spMk id="8" creationId="{00000000-0000-0000-0000-000000000000}"/>
          </ac:spMkLst>
        </pc:spChg>
        <pc:spChg chg="mod">
          <ac:chgData name="Janice Herman" userId="7e4b8320-a851-4246-b443-c2a9f5146a89" providerId="ADAL" clId="{D5ECDC51-0D89-470E-AE0C-DE638252D682}" dt="2024-12-10T17:07:45.555" v="87" actId="14826"/>
          <ac:spMkLst>
            <pc:docMk/>
            <pc:sldMk cId="0" sldId="261"/>
            <ac:spMk id="9" creationId="{00000000-0000-0000-0000-000000000000}"/>
          </ac:spMkLst>
        </pc:spChg>
        <pc:spChg chg="mod">
          <ac:chgData name="Janice Herman" userId="7e4b8320-a851-4246-b443-c2a9f5146a89" providerId="ADAL" clId="{D5ECDC51-0D89-470E-AE0C-DE638252D682}" dt="2024-12-10T17:07:45.555" v="87" actId="14826"/>
          <ac:spMkLst>
            <pc:docMk/>
            <pc:sldMk cId="0" sldId="261"/>
            <ac:spMk id="10" creationId="{00000000-0000-0000-0000-000000000000}"/>
          </ac:spMkLst>
        </pc:spChg>
        <pc:spChg chg="mod">
          <ac:chgData name="Janice Herman" userId="7e4b8320-a851-4246-b443-c2a9f5146a89" providerId="ADAL" clId="{D5ECDC51-0D89-470E-AE0C-DE638252D682}" dt="2024-12-10T17:07:45.555" v="87" actId="14826"/>
          <ac:spMkLst>
            <pc:docMk/>
            <pc:sldMk cId="0" sldId="261"/>
            <ac:spMk id="11" creationId="{00000000-0000-0000-0000-000000000000}"/>
          </ac:spMkLst>
        </pc:spChg>
        <pc:spChg chg="mod">
          <ac:chgData name="Janice Herman" userId="7e4b8320-a851-4246-b443-c2a9f5146a89" providerId="ADAL" clId="{D5ECDC51-0D89-470E-AE0C-DE638252D682}" dt="2024-12-10T17:07:45.555" v="87" actId="14826"/>
          <ac:spMkLst>
            <pc:docMk/>
            <pc:sldMk cId="0" sldId="261"/>
            <ac:spMk id="12" creationId="{00000000-0000-0000-0000-000000000000}"/>
          </ac:spMkLst>
        </pc:spChg>
        <pc:spChg chg="del topLvl">
          <ac:chgData name="Janice Herman" userId="7e4b8320-a851-4246-b443-c2a9f5146a89" providerId="ADAL" clId="{D5ECDC51-0D89-470E-AE0C-DE638252D682}" dt="2024-12-10T20:08:37.602" v="181" actId="478"/>
          <ac:spMkLst>
            <pc:docMk/>
            <pc:sldMk cId="0" sldId="261"/>
            <ac:spMk id="24" creationId="{00000000-0000-0000-0000-000000000000}"/>
          </ac:spMkLst>
        </pc:spChg>
        <pc:spChg chg="topLvl">
          <ac:chgData name="Janice Herman" userId="7e4b8320-a851-4246-b443-c2a9f5146a89" providerId="ADAL" clId="{D5ECDC51-0D89-470E-AE0C-DE638252D682}" dt="2024-12-10T20:08:37.602" v="181" actId="478"/>
          <ac:spMkLst>
            <pc:docMk/>
            <pc:sldMk cId="0" sldId="261"/>
            <ac:spMk id="25" creationId="{00000000-0000-0000-0000-000000000000}"/>
          </ac:spMkLst>
        </pc:spChg>
        <pc:grpChg chg="mod">
          <ac:chgData name="Janice Herman" userId="7e4b8320-a851-4246-b443-c2a9f5146a89" providerId="ADAL" clId="{D5ECDC51-0D89-470E-AE0C-DE638252D682}" dt="2024-12-10T17:07:45.555" v="87" actId="14826"/>
          <ac:grpSpMkLst>
            <pc:docMk/>
            <pc:sldMk cId="0" sldId="261"/>
            <ac:grpSpMk id="5" creationId="{00000000-0000-0000-0000-000000000000}"/>
          </ac:grpSpMkLst>
        </pc:grpChg>
        <pc:grpChg chg="del">
          <ac:chgData name="Janice Herman" userId="7e4b8320-a851-4246-b443-c2a9f5146a89" providerId="ADAL" clId="{D5ECDC51-0D89-470E-AE0C-DE638252D682}" dt="2024-12-10T20:08:37.602" v="181" actId="478"/>
          <ac:grpSpMkLst>
            <pc:docMk/>
            <pc:sldMk cId="0" sldId="261"/>
            <ac:grpSpMk id="23" creationId="{00000000-0000-0000-0000-000000000000}"/>
          </ac:grpSpMkLst>
        </pc:grpChg>
        <pc:picChg chg="add del">
          <ac:chgData name="Janice Herman" userId="7e4b8320-a851-4246-b443-c2a9f5146a89" providerId="ADAL" clId="{D5ECDC51-0D89-470E-AE0C-DE638252D682}" dt="2024-12-10T17:02:44.572" v="79" actId="478"/>
          <ac:picMkLst>
            <pc:docMk/>
            <pc:sldMk cId="0" sldId="261"/>
            <ac:picMk id="2" creationId="{00000000-0000-0000-0000-000000000000}"/>
          </ac:picMkLst>
        </pc:picChg>
        <pc:picChg chg="mod">
          <ac:chgData name="Janice Herman" userId="7e4b8320-a851-4246-b443-c2a9f5146a89" providerId="ADAL" clId="{D5ECDC51-0D89-470E-AE0C-DE638252D682}" dt="2024-12-10T17:07:45.555" v="87" actId="14826"/>
          <ac:picMkLst>
            <pc:docMk/>
            <pc:sldMk cId="0" sldId="261"/>
            <ac:picMk id="7" creationId="{00000000-0000-0000-0000-000000000000}"/>
          </ac:picMkLst>
        </pc:picChg>
        <pc:picChg chg="mod">
          <ac:chgData name="Janice Herman" userId="7e4b8320-a851-4246-b443-c2a9f5146a89" providerId="ADAL" clId="{D5ECDC51-0D89-470E-AE0C-DE638252D682}" dt="2024-12-10T17:07:45.555" v="87" actId="14826"/>
          <ac:picMkLst>
            <pc:docMk/>
            <pc:sldMk cId="0" sldId="261"/>
            <ac:picMk id="13" creationId="{00000000-0000-0000-0000-000000000000}"/>
          </ac:picMkLst>
        </pc:picChg>
      </pc:sldChg>
      <pc:sldChg chg="addSp delSp modSp mod">
        <pc:chgData name="Janice Herman" userId="7e4b8320-a851-4246-b443-c2a9f5146a89" providerId="ADAL" clId="{D5ECDC51-0D89-470E-AE0C-DE638252D682}" dt="2024-12-10T20:08:10.176" v="178" actId="478"/>
        <pc:sldMkLst>
          <pc:docMk/>
          <pc:sldMk cId="0" sldId="262"/>
        </pc:sldMkLst>
        <pc:spChg chg="del">
          <ac:chgData name="Janice Herman" userId="7e4b8320-a851-4246-b443-c2a9f5146a89" providerId="ADAL" clId="{D5ECDC51-0D89-470E-AE0C-DE638252D682}" dt="2024-12-10T20:08:10.176" v="178" actId="478"/>
          <ac:spMkLst>
            <pc:docMk/>
            <pc:sldMk cId="0" sldId="262"/>
            <ac:spMk id="25" creationId="{00000000-0000-0000-0000-000000000000}"/>
          </ac:spMkLst>
        </pc:spChg>
        <pc:spChg chg="ord">
          <ac:chgData name="Janice Herman" userId="7e4b8320-a851-4246-b443-c2a9f5146a89" providerId="ADAL" clId="{D5ECDC51-0D89-470E-AE0C-DE638252D682}" dt="2024-12-10T17:10:15.587" v="96" actId="166"/>
          <ac:spMkLst>
            <pc:docMk/>
            <pc:sldMk cId="0" sldId="262"/>
            <ac:spMk id="42" creationId="{2408761E-160F-B665-5952-42EFF42A10FD}"/>
          </ac:spMkLst>
        </pc:spChg>
        <pc:picChg chg="add del mod">
          <ac:chgData name="Janice Herman" userId="7e4b8320-a851-4246-b443-c2a9f5146a89" providerId="ADAL" clId="{D5ECDC51-0D89-470E-AE0C-DE638252D682}" dt="2024-12-10T17:38:56.237" v="103" actId="14100"/>
          <ac:picMkLst>
            <pc:docMk/>
            <pc:sldMk cId="0" sldId="262"/>
            <ac:picMk id="2" creationId="{00000000-0000-0000-0000-000000000000}"/>
          </ac:picMkLst>
        </pc:picChg>
        <pc:picChg chg="add del mod">
          <ac:chgData name="Janice Herman" userId="7e4b8320-a851-4246-b443-c2a9f5146a89" providerId="ADAL" clId="{D5ECDC51-0D89-470E-AE0C-DE638252D682}" dt="2024-12-10T17:38:32.095" v="99" actId="478"/>
          <ac:picMkLst>
            <pc:docMk/>
            <pc:sldMk cId="0" sldId="262"/>
            <ac:picMk id="1026" creationId="{B7B6732C-64E1-6D38-19D3-19A15F7E9344}"/>
          </ac:picMkLst>
        </pc:picChg>
      </pc:sldChg>
      <pc:sldChg chg="delSp modSp mod">
        <pc:chgData name="Janice Herman" userId="7e4b8320-a851-4246-b443-c2a9f5146a89" providerId="ADAL" clId="{D5ECDC51-0D89-470E-AE0C-DE638252D682}" dt="2024-12-10T20:09:02.233" v="189" actId="1076"/>
        <pc:sldMkLst>
          <pc:docMk/>
          <pc:sldMk cId="0" sldId="263"/>
        </pc:sldMkLst>
        <pc:spChg chg="del">
          <ac:chgData name="Janice Herman" userId="7e4b8320-a851-4246-b443-c2a9f5146a89" providerId="ADAL" clId="{D5ECDC51-0D89-470E-AE0C-DE638252D682}" dt="2024-12-10T20:08:59.176" v="188" actId="478"/>
          <ac:spMkLst>
            <pc:docMk/>
            <pc:sldMk cId="0" sldId="263"/>
            <ac:spMk id="4" creationId="{00000000-0000-0000-0000-000000000000}"/>
          </ac:spMkLst>
        </pc:spChg>
        <pc:picChg chg="mod">
          <ac:chgData name="Janice Herman" userId="7e4b8320-a851-4246-b443-c2a9f5146a89" providerId="ADAL" clId="{D5ECDC51-0D89-470E-AE0C-DE638252D682}" dt="2024-12-10T20:09:02.233" v="189" actId="1076"/>
          <ac:picMkLst>
            <pc:docMk/>
            <pc:sldMk cId="0" sldId="263"/>
            <ac:picMk id="2" creationId="{00000000-0000-0000-0000-000000000000}"/>
          </ac:picMkLst>
        </pc:picChg>
      </pc:sldChg>
      <pc:sldChg chg="delSp modSp mod">
        <pc:chgData name="Janice Herman" userId="7e4b8320-a851-4246-b443-c2a9f5146a89" providerId="ADAL" clId="{D5ECDC51-0D89-470E-AE0C-DE638252D682}" dt="2024-12-10T20:12:47.962" v="199" actId="478"/>
        <pc:sldMkLst>
          <pc:docMk/>
          <pc:sldMk cId="0" sldId="264"/>
        </pc:sldMkLst>
        <pc:spChg chg="del">
          <ac:chgData name="Janice Herman" userId="7e4b8320-a851-4246-b443-c2a9f5146a89" providerId="ADAL" clId="{D5ECDC51-0D89-470E-AE0C-DE638252D682}" dt="2024-12-10T20:12:47.962" v="199" actId="478"/>
          <ac:spMkLst>
            <pc:docMk/>
            <pc:sldMk cId="0" sldId="264"/>
            <ac:spMk id="3" creationId="{00000000-0000-0000-0000-000000000000}"/>
          </ac:spMkLst>
        </pc:spChg>
        <pc:picChg chg="mod">
          <ac:chgData name="Janice Herman" userId="7e4b8320-a851-4246-b443-c2a9f5146a89" providerId="ADAL" clId="{D5ECDC51-0D89-470E-AE0C-DE638252D682}" dt="2024-12-10T20:12:44.379" v="198" actId="14100"/>
          <ac:picMkLst>
            <pc:docMk/>
            <pc:sldMk cId="0" sldId="264"/>
            <ac:picMk id="2" creationId="{00000000-0000-0000-0000-000000000000}"/>
          </ac:picMkLst>
        </pc:picChg>
      </pc:sldChg>
      <pc:sldChg chg="modSp">
        <pc:chgData name="Janice Herman" userId="7e4b8320-a851-4246-b443-c2a9f5146a89" providerId="ADAL" clId="{D5ECDC51-0D89-470E-AE0C-DE638252D682}" dt="2024-12-10T17:48:07.425" v="105" actId="14826"/>
        <pc:sldMkLst>
          <pc:docMk/>
          <pc:sldMk cId="0" sldId="265"/>
        </pc:sldMkLst>
        <pc:spChg chg="mod">
          <ac:chgData name="Janice Herman" userId="7e4b8320-a851-4246-b443-c2a9f5146a89" providerId="ADAL" clId="{D5ECDC51-0D89-470E-AE0C-DE638252D682}" dt="2024-12-10T17:48:07.425" v="105" actId="14826"/>
          <ac:spMkLst>
            <pc:docMk/>
            <pc:sldMk cId="0" sldId="265"/>
            <ac:spMk id="4" creationId="{00000000-0000-0000-0000-000000000000}"/>
          </ac:spMkLst>
        </pc:spChg>
        <pc:spChg chg="mod">
          <ac:chgData name="Janice Herman" userId="7e4b8320-a851-4246-b443-c2a9f5146a89" providerId="ADAL" clId="{D5ECDC51-0D89-470E-AE0C-DE638252D682}" dt="2024-12-10T17:48:07.425" v="105" actId="14826"/>
          <ac:spMkLst>
            <pc:docMk/>
            <pc:sldMk cId="0" sldId="265"/>
            <ac:spMk id="5" creationId="{00000000-0000-0000-0000-000000000000}"/>
          </ac:spMkLst>
        </pc:spChg>
        <pc:grpChg chg="mod">
          <ac:chgData name="Janice Herman" userId="7e4b8320-a851-4246-b443-c2a9f5146a89" providerId="ADAL" clId="{D5ECDC51-0D89-470E-AE0C-DE638252D682}" dt="2024-12-10T17:48:07.425" v="105" actId="14826"/>
          <ac:grpSpMkLst>
            <pc:docMk/>
            <pc:sldMk cId="0" sldId="265"/>
            <ac:grpSpMk id="2" creationId="{00000000-0000-0000-0000-000000000000}"/>
          </ac:grpSpMkLst>
        </pc:grpChg>
        <pc:picChg chg="mod">
          <ac:chgData name="Janice Herman" userId="7e4b8320-a851-4246-b443-c2a9f5146a89" providerId="ADAL" clId="{D5ECDC51-0D89-470E-AE0C-DE638252D682}" dt="2024-12-10T17:48:07.425" v="105" actId="14826"/>
          <ac:picMkLst>
            <pc:docMk/>
            <pc:sldMk cId="0" sldId="265"/>
            <ac:picMk id="3" creationId="{00000000-0000-0000-0000-000000000000}"/>
          </ac:picMkLst>
        </pc:picChg>
      </pc:sldChg>
      <pc:sldChg chg="delSp modSp mod">
        <pc:chgData name="Janice Herman" userId="7e4b8320-a851-4246-b443-c2a9f5146a89" providerId="ADAL" clId="{D5ECDC51-0D89-470E-AE0C-DE638252D682}" dt="2024-12-10T20:12:32.938" v="196" actId="478"/>
        <pc:sldMkLst>
          <pc:docMk/>
          <pc:sldMk cId="0" sldId="266"/>
        </pc:sldMkLst>
        <pc:spChg chg="del">
          <ac:chgData name="Janice Herman" userId="7e4b8320-a851-4246-b443-c2a9f5146a89" providerId="ADAL" clId="{D5ECDC51-0D89-470E-AE0C-DE638252D682}" dt="2024-12-10T20:12:32.938" v="196" actId="478"/>
          <ac:spMkLst>
            <pc:docMk/>
            <pc:sldMk cId="0" sldId="266"/>
            <ac:spMk id="3" creationId="{00000000-0000-0000-0000-000000000000}"/>
          </ac:spMkLst>
        </pc:spChg>
        <pc:picChg chg="mod">
          <ac:chgData name="Janice Herman" userId="7e4b8320-a851-4246-b443-c2a9f5146a89" providerId="ADAL" clId="{D5ECDC51-0D89-470E-AE0C-DE638252D682}" dt="2024-12-10T20:09:16.816" v="191" actId="14100"/>
          <ac:picMkLst>
            <pc:docMk/>
            <pc:sldMk cId="0" sldId="266"/>
            <ac:picMk id="2" creationId="{00000000-0000-0000-0000-000000000000}"/>
          </ac:picMkLst>
        </pc:picChg>
      </pc:sldChg>
      <pc:sldChg chg="delSp modSp mod">
        <pc:chgData name="Janice Herman" userId="7e4b8320-a851-4246-b443-c2a9f5146a89" providerId="ADAL" clId="{D5ECDC51-0D89-470E-AE0C-DE638252D682}" dt="2024-12-10T20:09:24.116" v="192" actId="14100"/>
        <pc:sldMkLst>
          <pc:docMk/>
          <pc:sldMk cId="0" sldId="267"/>
        </pc:sldMkLst>
        <pc:spChg chg="del">
          <ac:chgData name="Janice Herman" userId="7e4b8320-a851-4246-b443-c2a9f5146a89" providerId="ADAL" clId="{D5ECDC51-0D89-470E-AE0C-DE638252D682}" dt="2024-12-10T20:07:39.120" v="172" actId="478"/>
          <ac:spMkLst>
            <pc:docMk/>
            <pc:sldMk cId="0" sldId="267"/>
            <ac:spMk id="3" creationId="{00000000-0000-0000-0000-000000000000}"/>
          </ac:spMkLst>
        </pc:spChg>
        <pc:picChg chg="mod">
          <ac:chgData name="Janice Herman" userId="7e4b8320-a851-4246-b443-c2a9f5146a89" providerId="ADAL" clId="{D5ECDC51-0D89-470E-AE0C-DE638252D682}" dt="2024-12-10T20:09:24.116" v="192" actId="14100"/>
          <ac:picMkLst>
            <pc:docMk/>
            <pc:sldMk cId="0" sldId="267"/>
            <ac:picMk id="2" creationId="{00000000-0000-0000-0000-000000000000}"/>
          </ac:picMkLst>
        </pc:picChg>
      </pc:sldChg>
      <pc:sldChg chg="addSp delSp modSp mod">
        <pc:chgData name="Janice Herman" userId="7e4b8320-a851-4246-b443-c2a9f5146a89" providerId="ADAL" clId="{D5ECDC51-0D89-470E-AE0C-DE638252D682}" dt="2024-12-10T20:09:36.019" v="195" actId="1076"/>
        <pc:sldMkLst>
          <pc:docMk/>
          <pc:sldMk cId="0" sldId="268"/>
        </pc:sldMkLst>
        <pc:spChg chg="del">
          <ac:chgData name="Janice Herman" userId="7e4b8320-a851-4246-b443-c2a9f5146a89" providerId="ADAL" clId="{D5ECDC51-0D89-470E-AE0C-DE638252D682}" dt="2024-12-10T20:09:33.009" v="194" actId="478"/>
          <ac:spMkLst>
            <pc:docMk/>
            <pc:sldMk cId="0" sldId="268"/>
            <ac:spMk id="3" creationId="{00000000-0000-0000-0000-000000000000}"/>
          </ac:spMkLst>
        </pc:spChg>
        <pc:spChg chg="add del mod ord">
          <ac:chgData name="Janice Herman" userId="7e4b8320-a851-4246-b443-c2a9f5146a89" providerId="ADAL" clId="{D5ECDC51-0D89-470E-AE0C-DE638252D682}" dt="2024-12-10T20:09:36.019" v="195" actId="1076"/>
          <ac:spMkLst>
            <pc:docMk/>
            <pc:sldMk cId="0" sldId="268"/>
            <ac:spMk id="14" creationId="{48E90944-8AEF-E554-E14D-03ED79DD3F67}"/>
          </ac:spMkLst>
        </pc:spChg>
        <pc:picChg chg="mod">
          <ac:chgData name="Janice Herman" userId="7e4b8320-a851-4246-b443-c2a9f5146a89" providerId="ADAL" clId="{D5ECDC51-0D89-470E-AE0C-DE638252D682}" dt="2024-12-10T17:54:57.303" v="119" actId="14826"/>
          <ac:picMkLst>
            <pc:docMk/>
            <pc:sldMk cId="0" sldId="268"/>
            <ac:picMk id="2" creationId="{00000000-0000-0000-0000-000000000000}"/>
          </ac:picMkLst>
        </pc:picChg>
      </pc:sldChg>
      <pc:sldChg chg="delSp modSp mod">
        <pc:chgData name="Janice Herman" userId="7e4b8320-a851-4246-b443-c2a9f5146a89" providerId="ADAL" clId="{D5ECDC51-0D89-470E-AE0C-DE638252D682}" dt="2024-12-10T20:07:33.311" v="171" actId="478"/>
        <pc:sldMkLst>
          <pc:docMk/>
          <pc:sldMk cId="0" sldId="270"/>
        </pc:sldMkLst>
        <pc:spChg chg="del">
          <ac:chgData name="Janice Herman" userId="7e4b8320-a851-4246-b443-c2a9f5146a89" providerId="ADAL" clId="{D5ECDC51-0D89-470E-AE0C-DE638252D682}" dt="2024-12-10T20:07:33.311" v="171" actId="478"/>
          <ac:spMkLst>
            <pc:docMk/>
            <pc:sldMk cId="0" sldId="270"/>
            <ac:spMk id="3" creationId="{00000000-0000-0000-0000-000000000000}"/>
          </ac:spMkLst>
        </pc:spChg>
        <pc:picChg chg="mod">
          <ac:chgData name="Janice Herman" userId="7e4b8320-a851-4246-b443-c2a9f5146a89" providerId="ADAL" clId="{D5ECDC51-0D89-470E-AE0C-DE638252D682}" dt="2024-12-10T16:58:06.179" v="70" actId="14826"/>
          <ac:picMkLst>
            <pc:docMk/>
            <pc:sldMk cId="0" sldId="270"/>
            <ac:picMk id="2" creationId="{00000000-0000-0000-0000-000000000000}"/>
          </ac:picMkLst>
        </pc:picChg>
      </pc:sldChg>
      <pc:sldChg chg="addSp delSp modSp mod">
        <pc:chgData name="Janice Herman" userId="7e4b8320-a851-4246-b443-c2a9f5146a89" providerId="ADAL" clId="{D5ECDC51-0D89-470E-AE0C-DE638252D682}" dt="2024-12-10T20:07:19.151" v="169" actId="478"/>
        <pc:sldMkLst>
          <pc:docMk/>
          <pc:sldMk cId="0" sldId="271"/>
        </pc:sldMkLst>
        <pc:spChg chg="add mod ord">
          <ac:chgData name="Janice Herman" userId="7e4b8320-a851-4246-b443-c2a9f5146a89" providerId="ADAL" clId="{D5ECDC51-0D89-470E-AE0C-DE638252D682}" dt="2024-12-10T20:07:17.388" v="168" actId="1076"/>
          <ac:spMkLst>
            <pc:docMk/>
            <pc:sldMk cId="0" sldId="271"/>
            <ac:spMk id="3" creationId="{A18CF590-20C1-F3D7-C425-837FF421193E}"/>
          </ac:spMkLst>
        </pc:spChg>
        <pc:spChg chg="add del">
          <ac:chgData name="Janice Herman" userId="7e4b8320-a851-4246-b443-c2a9f5146a89" providerId="ADAL" clId="{D5ECDC51-0D89-470E-AE0C-DE638252D682}" dt="2024-12-10T17:57:12.285" v="146" actId="478"/>
          <ac:spMkLst>
            <pc:docMk/>
            <pc:sldMk cId="0" sldId="271"/>
            <ac:spMk id="6" creationId="{00000000-0000-0000-0000-000000000000}"/>
          </ac:spMkLst>
        </pc:spChg>
        <pc:spChg chg="del">
          <ac:chgData name="Janice Herman" userId="7e4b8320-a851-4246-b443-c2a9f5146a89" providerId="ADAL" clId="{D5ECDC51-0D89-470E-AE0C-DE638252D682}" dt="2024-12-10T17:58:09.549" v="159" actId="478"/>
          <ac:spMkLst>
            <pc:docMk/>
            <pc:sldMk cId="0" sldId="271"/>
            <ac:spMk id="8" creationId="{00000000-0000-0000-0000-000000000000}"/>
          </ac:spMkLst>
        </pc:spChg>
        <pc:spChg chg="del mod">
          <ac:chgData name="Janice Herman" userId="7e4b8320-a851-4246-b443-c2a9f5146a89" providerId="ADAL" clId="{D5ECDC51-0D89-470E-AE0C-DE638252D682}" dt="2024-12-10T17:58:07.606" v="158" actId="478"/>
          <ac:spMkLst>
            <pc:docMk/>
            <pc:sldMk cId="0" sldId="271"/>
            <ac:spMk id="9" creationId="{00000000-0000-0000-0000-000000000000}"/>
          </ac:spMkLst>
        </pc:spChg>
        <pc:spChg chg="del">
          <ac:chgData name="Janice Herman" userId="7e4b8320-a851-4246-b443-c2a9f5146a89" providerId="ADAL" clId="{D5ECDC51-0D89-470E-AE0C-DE638252D682}" dt="2024-12-10T20:07:19.151" v="169" actId="478"/>
          <ac:spMkLst>
            <pc:docMk/>
            <pc:sldMk cId="0" sldId="271"/>
            <ac:spMk id="21" creationId="{00000000-0000-0000-0000-000000000000}"/>
          </ac:spMkLst>
        </pc:spChg>
        <pc:spChg chg="mod">
          <ac:chgData name="Janice Herman" userId="7e4b8320-a851-4246-b443-c2a9f5146a89" providerId="ADAL" clId="{D5ECDC51-0D89-470E-AE0C-DE638252D682}" dt="2024-12-10T17:58:03.343" v="156" actId="1076"/>
          <ac:spMkLst>
            <pc:docMk/>
            <pc:sldMk cId="0" sldId="271"/>
            <ac:spMk id="23" creationId="{00000000-0000-0000-0000-000000000000}"/>
          </ac:spMkLst>
        </pc:spChg>
        <pc:spChg chg="del mod">
          <ac:chgData name="Janice Herman" userId="7e4b8320-a851-4246-b443-c2a9f5146a89" providerId="ADAL" clId="{D5ECDC51-0D89-470E-AE0C-DE638252D682}" dt="2024-12-10T17:58:01.941" v="155" actId="478"/>
          <ac:spMkLst>
            <pc:docMk/>
            <pc:sldMk cId="0" sldId="271"/>
            <ac:spMk id="26" creationId="{C1BBB6B6-FF3B-E817-5933-32A19543E180}"/>
          </ac:spMkLst>
        </pc:spChg>
        <pc:picChg chg="add del mod ord">
          <ac:chgData name="Janice Herman" userId="7e4b8320-a851-4246-b443-c2a9f5146a89" providerId="ADAL" clId="{D5ECDC51-0D89-470E-AE0C-DE638252D682}" dt="2024-12-10T17:57:43.247" v="153" actId="14100"/>
          <ac:picMkLst>
            <pc:docMk/>
            <pc:sldMk cId="0" sldId="271"/>
            <ac:picMk id="2" creationId="{00000000-0000-0000-0000-000000000000}"/>
          </ac:picMkLst>
        </pc:picChg>
      </pc:sldChg>
      <pc:sldChg chg="delSp modSp mod">
        <pc:chgData name="Janice Herman" userId="7e4b8320-a851-4246-b443-c2a9f5146a89" providerId="ADAL" clId="{D5ECDC51-0D89-470E-AE0C-DE638252D682}" dt="2024-12-10T20:07:25.872" v="170" actId="478"/>
        <pc:sldMkLst>
          <pc:docMk/>
          <pc:sldMk cId="0" sldId="272"/>
        </pc:sldMkLst>
        <pc:spChg chg="del">
          <ac:chgData name="Janice Herman" userId="7e4b8320-a851-4246-b443-c2a9f5146a89" providerId="ADAL" clId="{D5ECDC51-0D89-470E-AE0C-DE638252D682}" dt="2024-12-10T20:07:25.872" v="170" actId="478"/>
          <ac:spMkLst>
            <pc:docMk/>
            <pc:sldMk cId="0" sldId="272"/>
            <ac:spMk id="3" creationId="{00000000-0000-0000-0000-000000000000}"/>
          </ac:spMkLst>
        </pc:spChg>
        <pc:picChg chg="mod">
          <ac:chgData name="Janice Herman" userId="7e4b8320-a851-4246-b443-c2a9f5146a89" providerId="ADAL" clId="{D5ECDC51-0D89-470E-AE0C-DE638252D682}" dt="2024-12-10T17:59:19.841" v="163" actId="14826"/>
          <ac:picMkLst>
            <pc:docMk/>
            <pc:sldMk cId="0" sldId="272"/>
            <ac:picMk id="2" creationId="{00000000-0000-0000-0000-000000000000}"/>
          </ac:picMkLst>
        </pc:picChg>
      </pc:sldChg>
    </pc:docChg>
  </pc:docChgLst>
  <pc:docChgLst>
    <pc:chgData name="Janice Herman" userId="7e4b8320-a851-4246-b443-c2a9f5146a89" providerId="ADAL" clId="{35D59068-1C30-4826-A43D-6C18C31B036A}"/>
    <pc:docChg chg="custSel modSld">
      <pc:chgData name="Janice Herman" userId="7e4b8320-a851-4246-b443-c2a9f5146a89" providerId="ADAL" clId="{35D59068-1C30-4826-A43D-6C18C31B036A}" dt="2024-01-31T19:38:00.632" v="66" actId="1076"/>
      <pc:docMkLst>
        <pc:docMk/>
      </pc:docMkLst>
      <pc:sldChg chg="modSp mod">
        <pc:chgData name="Janice Herman" userId="7e4b8320-a851-4246-b443-c2a9f5146a89" providerId="ADAL" clId="{35D59068-1C30-4826-A43D-6C18C31B036A}" dt="2024-01-31T19:36:35.675" v="63" actId="313"/>
        <pc:sldMkLst>
          <pc:docMk/>
          <pc:sldMk cId="0" sldId="267"/>
        </pc:sldMkLst>
        <pc:spChg chg="mod">
          <ac:chgData name="Janice Herman" userId="7e4b8320-a851-4246-b443-c2a9f5146a89" providerId="ADAL" clId="{35D59068-1C30-4826-A43D-6C18C31B036A}" dt="2024-01-31T19:36:35.675" v="63" actId="313"/>
          <ac:spMkLst>
            <pc:docMk/>
            <pc:sldMk cId="0" sldId="267"/>
            <ac:spMk id="10" creationId="{00000000-0000-0000-0000-000000000000}"/>
          </ac:spMkLst>
        </pc:spChg>
      </pc:sldChg>
      <pc:sldChg chg="delSp modSp mod">
        <pc:chgData name="Janice Herman" userId="7e4b8320-a851-4246-b443-c2a9f5146a89" providerId="ADAL" clId="{35D59068-1C30-4826-A43D-6C18C31B036A}" dt="2024-01-31T19:38:00.632" v="66" actId="1076"/>
        <pc:sldMkLst>
          <pc:docMk/>
          <pc:sldMk cId="0" sldId="271"/>
        </pc:sldMkLst>
        <pc:spChg chg="del mod">
          <ac:chgData name="Janice Herman" userId="7e4b8320-a851-4246-b443-c2a9f5146a89" providerId="ADAL" clId="{35D59068-1C30-4826-A43D-6C18C31B036A}" dt="2024-01-31T19:37:36.115" v="64" actId="478"/>
          <ac:spMkLst>
            <pc:docMk/>
            <pc:sldMk cId="0" sldId="271"/>
            <ac:spMk id="22" creationId="{00000000-0000-0000-0000-000000000000}"/>
          </ac:spMkLst>
        </pc:spChg>
        <pc:spChg chg="mod">
          <ac:chgData name="Janice Herman" userId="7e4b8320-a851-4246-b443-c2a9f5146a89" providerId="ADAL" clId="{35D59068-1C30-4826-A43D-6C18C31B036A}" dt="2024-01-31T19:38:00.632" v="66" actId="1076"/>
          <ac:spMkLst>
            <pc:docMk/>
            <pc:sldMk cId="0" sldId="271"/>
            <ac:spMk id="23" creationId="{00000000-0000-0000-0000-000000000000}"/>
          </ac:spMkLst>
        </pc:spChg>
        <pc:picChg chg="mod">
          <ac:chgData name="Janice Herman" userId="7e4b8320-a851-4246-b443-c2a9f5146a89" providerId="ADAL" clId="{35D59068-1C30-4826-A43D-6C18C31B036A}" dt="2024-01-31T19:37:54.826" v="65" actId="1076"/>
          <ac:picMkLst>
            <pc:docMk/>
            <pc:sldMk cId="0" sldId="271"/>
            <ac:picMk id="2"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6922"/>
            <a:ext cx="6423025" cy="2246947"/>
          </a:xfrm>
          <a:prstGeom prst="rect">
            <a:avLst/>
          </a:prstGeom>
        </p:spPr>
        <p:txBody>
          <a:bodyPr wrap="square" lIns="0" tIns="0" rIns="0" bIns="0">
            <a:spAutoFit/>
          </a:bodyPr>
          <a:lstStyle>
            <a:lvl1pPr>
              <a:defRPr sz="32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133475" y="5991860"/>
            <a:ext cx="5289550" cy="2674937"/>
          </a:xfrm>
          <a:prstGeom prst="rect">
            <a:avLst/>
          </a:prstGeom>
        </p:spPr>
        <p:txBody>
          <a:bodyPr wrap="square" lIns="0" tIns="0" rIns="0" bIns="0">
            <a:spAutoFit/>
          </a:bodyPr>
          <a:lstStyle>
            <a:lvl1pPr>
              <a:defRPr sz="1400" b="1"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400" b="1"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Calibri"/>
                <a:cs typeface="Calibri"/>
              </a:defRPr>
            </a:lvl1pPr>
          </a:lstStyle>
          <a:p>
            <a:endParaRPr/>
          </a:p>
        </p:txBody>
      </p:sp>
      <p:sp>
        <p:nvSpPr>
          <p:cNvPr id="3" name="Holder 3"/>
          <p:cNvSpPr>
            <a:spLocks noGrp="1"/>
          </p:cNvSpPr>
          <p:nvPr>
            <p:ph sz="half" idx="2"/>
          </p:nvPr>
        </p:nvSpPr>
        <p:spPr>
          <a:xfrm>
            <a:off x="377825" y="2460942"/>
            <a:ext cx="3287077" cy="706183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60942"/>
            <a:ext cx="3287077" cy="706183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51378" y="1014091"/>
            <a:ext cx="4799965" cy="513080"/>
          </a:xfrm>
          <a:prstGeom prst="rect">
            <a:avLst/>
          </a:prstGeom>
        </p:spPr>
        <p:txBody>
          <a:bodyPr wrap="square" lIns="0" tIns="0" rIns="0" bIns="0">
            <a:spAutoFit/>
          </a:bodyPr>
          <a:lstStyle>
            <a:lvl1pPr>
              <a:defRPr sz="3200" b="1" i="0">
                <a:solidFill>
                  <a:schemeClr val="bg1"/>
                </a:solidFill>
                <a:latin typeface="Calibri"/>
                <a:cs typeface="Calibri"/>
              </a:defRPr>
            </a:lvl1pPr>
          </a:lstStyle>
          <a:p>
            <a:endParaRPr/>
          </a:p>
        </p:txBody>
      </p:sp>
      <p:sp>
        <p:nvSpPr>
          <p:cNvPr id="3" name="Holder 3"/>
          <p:cNvSpPr>
            <a:spLocks noGrp="1"/>
          </p:cNvSpPr>
          <p:nvPr>
            <p:ph type="body" idx="1"/>
          </p:nvPr>
        </p:nvSpPr>
        <p:spPr>
          <a:xfrm>
            <a:off x="944514" y="2883369"/>
            <a:ext cx="3712210" cy="6045200"/>
          </a:xfrm>
          <a:prstGeom prst="rect">
            <a:avLst/>
          </a:prstGeom>
        </p:spPr>
        <p:txBody>
          <a:bodyPr wrap="square" lIns="0" tIns="0" rIns="0" bIns="0">
            <a:spAutoFit/>
          </a:bodyPr>
          <a:lstStyle>
            <a:lvl1pPr>
              <a:defRPr sz="1400" b="1"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2569210" y="9950768"/>
            <a:ext cx="2418080" cy="53498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50768"/>
            <a:ext cx="1737995" cy="53498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12/10/2024</a:t>
            </a:fld>
            <a:endParaRPr lang="en-US"/>
          </a:p>
        </p:txBody>
      </p:sp>
      <p:sp>
        <p:nvSpPr>
          <p:cNvPr id="6" name="Holder 6"/>
          <p:cNvSpPr>
            <a:spLocks noGrp="1"/>
          </p:cNvSpPr>
          <p:nvPr>
            <p:ph type="sldNum" sz="quarter" idx="7"/>
          </p:nvPr>
        </p:nvSpPr>
        <p:spPr>
          <a:xfrm>
            <a:off x="5440680" y="9950768"/>
            <a:ext cx="1737995" cy="53498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www.schuler.myprps.com/"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www.schuler.myprps.com/"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schuler.myprps.com/"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schuler.myprps.com/"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a:off x="0" y="1707047"/>
            <a:ext cx="7555865" cy="8992703"/>
          </a:xfrm>
          <a:prstGeom prst="rect">
            <a:avLst/>
          </a:prstGeom>
        </p:spPr>
      </p:pic>
      <p:sp>
        <p:nvSpPr>
          <p:cNvPr id="4" name="object 4"/>
          <p:cNvSpPr/>
          <p:nvPr/>
        </p:nvSpPr>
        <p:spPr>
          <a:xfrm>
            <a:off x="166" y="1937878"/>
            <a:ext cx="7555865" cy="808990"/>
          </a:xfrm>
          <a:custGeom>
            <a:avLst/>
            <a:gdLst/>
            <a:ahLst/>
            <a:cxnLst/>
            <a:rect l="l" t="t" r="r" b="b"/>
            <a:pathLst>
              <a:path w="7555865" h="808989">
                <a:moveTo>
                  <a:pt x="7555824" y="808944"/>
                </a:moveTo>
                <a:lnTo>
                  <a:pt x="0" y="808944"/>
                </a:lnTo>
                <a:lnTo>
                  <a:pt x="0" y="0"/>
                </a:lnTo>
                <a:lnTo>
                  <a:pt x="7555824" y="0"/>
                </a:lnTo>
                <a:lnTo>
                  <a:pt x="7555824" y="808944"/>
                </a:lnTo>
                <a:close/>
              </a:path>
            </a:pathLst>
          </a:custGeom>
          <a:solidFill>
            <a:srgbClr val="4B526F"/>
          </a:solidFill>
        </p:spPr>
        <p:txBody>
          <a:bodyPr wrap="square" lIns="0" tIns="0" rIns="0" bIns="0" rtlCol="0"/>
          <a:lstStyle/>
          <a:p>
            <a:endParaRPr/>
          </a:p>
        </p:txBody>
      </p:sp>
      <p:sp>
        <p:nvSpPr>
          <p:cNvPr id="5" name="object 5"/>
          <p:cNvSpPr txBox="1"/>
          <p:nvPr/>
        </p:nvSpPr>
        <p:spPr>
          <a:xfrm>
            <a:off x="779490" y="8531038"/>
            <a:ext cx="6014085" cy="461665"/>
          </a:xfrm>
          <a:prstGeom prst="rect">
            <a:avLst/>
          </a:prstGeom>
          <a:solidFill>
            <a:srgbClr val="4B526F">
              <a:alpha val="89799"/>
            </a:srgbClr>
          </a:solidFill>
        </p:spPr>
        <p:txBody>
          <a:bodyPr vert="horz" wrap="square" lIns="0" tIns="0" rIns="0" bIns="0" rtlCol="0" anchor="ctr" anchorCtr="1">
            <a:spAutoFit/>
          </a:bodyPr>
          <a:lstStyle/>
          <a:p>
            <a:pPr marR="11430" algn="ctr">
              <a:lnSpc>
                <a:spcPct val="100000"/>
              </a:lnSpc>
              <a:spcBef>
                <a:spcPts val="1650"/>
              </a:spcBef>
            </a:pPr>
            <a:r>
              <a:rPr sz="3000" b="1" spc="645">
                <a:solidFill>
                  <a:srgbClr val="FFFFFF"/>
                </a:solidFill>
                <a:latin typeface="Calibri"/>
                <a:cs typeface="Calibri"/>
              </a:rPr>
              <a:t>202</a:t>
            </a:r>
            <a:r>
              <a:rPr lang="en-US" sz="3000" b="1" spc="645">
                <a:solidFill>
                  <a:srgbClr val="FFFFFF"/>
                </a:solidFill>
                <a:latin typeface="Calibri"/>
                <a:cs typeface="Calibri"/>
              </a:rPr>
              <a:t>4</a:t>
            </a:r>
            <a:r>
              <a:rPr sz="3000" b="1" spc="645">
                <a:solidFill>
                  <a:srgbClr val="FFFFFF"/>
                </a:solidFill>
                <a:latin typeface="Calibri"/>
                <a:cs typeface="Calibri"/>
              </a:rPr>
              <a:t>-</a:t>
            </a:r>
            <a:r>
              <a:rPr sz="3000" b="1" spc="625">
                <a:solidFill>
                  <a:srgbClr val="FFFFFF"/>
                </a:solidFill>
                <a:latin typeface="Calibri"/>
                <a:cs typeface="Calibri"/>
              </a:rPr>
              <a:t>202</a:t>
            </a:r>
            <a:r>
              <a:rPr lang="en-US" sz="3000" b="1" spc="625">
                <a:solidFill>
                  <a:srgbClr val="FFFFFF"/>
                </a:solidFill>
                <a:latin typeface="Calibri"/>
                <a:cs typeface="Calibri"/>
              </a:rPr>
              <a:t>5</a:t>
            </a:r>
            <a:endParaRPr sz="3000">
              <a:latin typeface="Calibri"/>
              <a:cs typeface="Calibri"/>
            </a:endParaRPr>
          </a:p>
        </p:txBody>
      </p:sp>
      <p:sp>
        <p:nvSpPr>
          <p:cNvPr id="7" name="object 7"/>
          <p:cNvSpPr txBox="1"/>
          <p:nvPr/>
        </p:nvSpPr>
        <p:spPr>
          <a:xfrm>
            <a:off x="2447883" y="2152383"/>
            <a:ext cx="2630805" cy="482600"/>
          </a:xfrm>
          <a:prstGeom prst="rect">
            <a:avLst/>
          </a:prstGeom>
        </p:spPr>
        <p:txBody>
          <a:bodyPr vert="horz" wrap="square" lIns="0" tIns="12065" rIns="0" bIns="0" rtlCol="0">
            <a:spAutoFit/>
          </a:bodyPr>
          <a:lstStyle/>
          <a:p>
            <a:pPr marL="12700">
              <a:lnSpc>
                <a:spcPct val="100000"/>
              </a:lnSpc>
              <a:spcBef>
                <a:spcPts val="95"/>
              </a:spcBef>
            </a:pPr>
            <a:r>
              <a:rPr sz="3000" b="1" spc="-10">
                <a:solidFill>
                  <a:srgbClr val="FFFFFF"/>
                </a:solidFill>
                <a:latin typeface="Trebuchet MS"/>
                <a:cs typeface="Trebuchet MS"/>
              </a:rPr>
              <a:t>Education</a:t>
            </a:r>
            <a:r>
              <a:rPr sz="3000" b="1" spc="-215">
                <a:solidFill>
                  <a:srgbClr val="FFFFFF"/>
                </a:solidFill>
                <a:latin typeface="Trebuchet MS"/>
                <a:cs typeface="Trebuchet MS"/>
              </a:rPr>
              <a:t> </a:t>
            </a:r>
            <a:r>
              <a:rPr sz="3000" b="1" spc="-20">
                <a:solidFill>
                  <a:srgbClr val="FFFFFF"/>
                </a:solidFill>
                <a:latin typeface="Trebuchet MS"/>
                <a:cs typeface="Trebuchet MS"/>
              </a:rPr>
              <a:t>Plan</a:t>
            </a:r>
            <a:endParaRPr sz="3000">
              <a:latin typeface="Trebuchet MS"/>
              <a:cs typeface="Trebuchet MS"/>
            </a:endParaRPr>
          </a:p>
        </p:txBody>
      </p:sp>
      <p:sp>
        <p:nvSpPr>
          <p:cNvPr id="8" name="object 8"/>
          <p:cNvSpPr/>
          <p:nvPr/>
        </p:nvSpPr>
        <p:spPr>
          <a:xfrm>
            <a:off x="0" y="755365"/>
            <a:ext cx="7556500" cy="999490"/>
          </a:xfrm>
          <a:custGeom>
            <a:avLst/>
            <a:gdLst/>
            <a:ahLst/>
            <a:cxnLst/>
            <a:rect l="l" t="t" r="r" b="b"/>
            <a:pathLst>
              <a:path w="7556500" h="999489">
                <a:moveTo>
                  <a:pt x="0" y="999284"/>
                </a:moveTo>
                <a:lnTo>
                  <a:pt x="0" y="0"/>
                </a:lnTo>
                <a:lnTo>
                  <a:pt x="7555991" y="0"/>
                </a:lnTo>
                <a:lnTo>
                  <a:pt x="7555991" y="999284"/>
                </a:lnTo>
                <a:lnTo>
                  <a:pt x="0" y="999284"/>
                </a:lnTo>
                <a:close/>
              </a:path>
            </a:pathLst>
          </a:custGeom>
          <a:solidFill>
            <a:srgbClr val="4B526F"/>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2065" rIns="0" bIns="0" rtlCol="0">
            <a:spAutoFit/>
          </a:bodyPr>
          <a:lstStyle/>
          <a:p>
            <a:pPr marL="1282700">
              <a:lnSpc>
                <a:spcPct val="100000"/>
              </a:lnSpc>
              <a:spcBef>
                <a:spcPts val="95"/>
              </a:spcBef>
            </a:pPr>
            <a:r>
              <a:rPr sz="3000">
                <a:latin typeface="Trebuchet MS"/>
                <a:cs typeface="Trebuchet MS"/>
              </a:rPr>
              <a:t>Schuler</a:t>
            </a:r>
            <a:r>
              <a:rPr sz="3000" spc="-165">
                <a:latin typeface="Trebuchet MS"/>
                <a:cs typeface="Trebuchet MS"/>
              </a:rPr>
              <a:t> </a:t>
            </a:r>
            <a:r>
              <a:rPr sz="3000" spc="-10">
                <a:latin typeface="Trebuchet MS"/>
                <a:cs typeface="Trebuchet MS"/>
              </a:rPr>
              <a:t>School</a:t>
            </a:r>
            <a:endParaRPr sz="3000">
              <a:latin typeface="Trebuchet MS"/>
              <a:cs typeface="Trebuchet MS"/>
            </a:endParaRPr>
          </a:p>
        </p:txBody>
      </p:sp>
      <p:sp>
        <p:nvSpPr>
          <p:cNvPr id="12" name="Rectangle 11">
            <a:extLst>
              <a:ext uri="{FF2B5EF4-FFF2-40B4-BE49-F238E27FC236}">
                <a16:creationId xmlns:a16="http://schemas.microsoft.com/office/drawing/2014/main" id="{6DC2362D-F13F-BDF3-0C42-CF114B03E216}"/>
              </a:ext>
            </a:extLst>
          </p:cNvPr>
          <p:cNvSpPr/>
          <p:nvPr/>
        </p:nvSpPr>
        <p:spPr>
          <a:xfrm>
            <a:off x="0" y="0"/>
            <a:ext cx="7555992" cy="78640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D235D36A-13EC-659A-4853-CED0FCD00169}"/>
              </a:ext>
            </a:extLst>
          </p:cNvPr>
          <p:cNvSpPr/>
          <p:nvPr/>
        </p:nvSpPr>
        <p:spPr>
          <a:xfrm>
            <a:off x="0" y="9921502"/>
            <a:ext cx="7555992" cy="78640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bject 6"/>
          <p:cNvSpPr txBox="1"/>
          <p:nvPr/>
        </p:nvSpPr>
        <p:spPr>
          <a:xfrm>
            <a:off x="2150385" y="10141985"/>
            <a:ext cx="3225800" cy="345440"/>
          </a:xfrm>
          <a:prstGeom prst="rect">
            <a:avLst/>
          </a:prstGeom>
        </p:spPr>
        <p:txBody>
          <a:bodyPr vert="horz" wrap="square" lIns="0" tIns="12065" rIns="0" bIns="0" rtlCol="0">
            <a:spAutoFit/>
          </a:bodyPr>
          <a:lstStyle/>
          <a:p>
            <a:pPr marL="12700">
              <a:lnSpc>
                <a:spcPct val="100000"/>
              </a:lnSpc>
              <a:spcBef>
                <a:spcPts val="95"/>
              </a:spcBef>
            </a:pPr>
            <a:r>
              <a:rPr sz="2100" b="1" spc="-25">
                <a:solidFill>
                  <a:schemeClr val="tx1"/>
                </a:solidFill>
                <a:latin typeface="Trebuchet MS"/>
                <a:cs typeface="Trebuchet MS"/>
                <a:hlinkClick r:id="rId3">
                  <a:extLst>
                    <a:ext uri="{A12FA001-AC4F-418D-AE19-62706E023703}">
                      <ahyp:hlinkClr xmlns:ahyp="http://schemas.microsoft.com/office/drawing/2018/hyperlinkcolor" val="tx"/>
                    </a:ext>
                  </a:extLst>
                </a:hlinkClick>
              </a:rPr>
              <a:t>www.schuler.myprps.com</a:t>
            </a:r>
            <a:endParaRPr sz="2100">
              <a:solidFill>
                <a:schemeClr val="tx1"/>
              </a:solidFill>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7286" y="-49675"/>
            <a:ext cx="8106468" cy="10672493"/>
            <a:chOff x="153" y="437954"/>
            <a:chExt cx="7556500" cy="9807052"/>
          </a:xfrm>
        </p:grpSpPr>
        <p:pic>
          <p:nvPicPr>
            <p:cNvPr id="3" name="object 3"/>
            <p:cNvPicPr/>
            <p:nvPr/>
          </p:nvPicPr>
          <p:blipFill>
            <a:blip r:embed="rId2">
              <a:extLst>
                <a:ext uri="{28A0092B-C50C-407E-A947-70E740481C1C}">
                  <a14:useLocalDpi xmlns:a14="http://schemas.microsoft.com/office/drawing/2010/main" val="0"/>
                </a:ext>
              </a:extLst>
            </a:blip>
            <a:srcRect/>
            <a:stretch/>
          </p:blipFill>
          <p:spPr>
            <a:xfrm rot="5400000">
              <a:off x="-1101233" y="1610815"/>
              <a:ext cx="9807052" cy="7461329"/>
            </a:xfrm>
            <a:prstGeom prst="rect">
              <a:avLst/>
            </a:prstGeom>
          </p:spPr>
        </p:pic>
        <p:sp>
          <p:nvSpPr>
            <p:cNvPr id="4" name="object 4"/>
            <p:cNvSpPr/>
            <p:nvPr/>
          </p:nvSpPr>
          <p:spPr>
            <a:xfrm>
              <a:off x="153" y="7019234"/>
              <a:ext cx="7556500" cy="2819722"/>
            </a:xfrm>
            <a:custGeom>
              <a:avLst/>
              <a:gdLst/>
              <a:ahLst/>
              <a:cxnLst/>
              <a:rect l="l" t="t" r="r" b="b"/>
              <a:pathLst>
                <a:path w="7556500" h="2446020">
                  <a:moveTo>
                    <a:pt x="7556191" y="2445869"/>
                  </a:moveTo>
                  <a:lnTo>
                    <a:pt x="0" y="2445869"/>
                  </a:lnTo>
                  <a:lnTo>
                    <a:pt x="0" y="0"/>
                  </a:lnTo>
                  <a:lnTo>
                    <a:pt x="7556191" y="0"/>
                  </a:lnTo>
                  <a:lnTo>
                    <a:pt x="7556191" y="2445869"/>
                  </a:lnTo>
                  <a:close/>
                </a:path>
              </a:pathLst>
            </a:custGeom>
            <a:solidFill>
              <a:srgbClr val="535353">
                <a:alpha val="79998"/>
              </a:srgbClr>
            </a:solidFill>
          </p:spPr>
          <p:txBody>
            <a:bodyPr wrap="square" lIns="0" tIns="0" rIns="0" bIns="0" rtlCol="0"/>
            <a:lstStyle/>
            <a:p>
              <a:endParaRPr/>
            </a:p>
          </p:txBody>
        </p:sp>
        <p:sp>
          <p:nvSpPr>
            <p:cNvPr id="5" name="object 5"/>
            <p:cNvSpPr/>
            <p:nvPr/>
          </p:nvSpPr>
          <p:spPr>
            <a:xfrm>
              <a:off x="847648" y="7588732"/>
              <a:ext cx="47625" cy="1798955"/>
            </a:xfrm>
            <a:custGeom>
              <a:avLst/>
              <a:gdLst/>
              <a:ahLst/>
              <a:cxnLst/>
              <a:rect l="l" t="t" r="r" b="b"/>
              <a:pathLst>
                <a:path w="47625" h="1798954">
                  <a:moveTo>
                    <a:pt x="47586" y="1771764"/>
                  </a:moveTo>
                  <a:lnTo>
                    <a:pt x="26949" y="1751126"/>
                  </a:lnTo>
                  <a:lnTo>
                    <a:pt x="20637" y="1751126"/>
                  </a:lnTo>
                  <a:lnTo>
                    <a:pt x="0" y="1771764"/>
                  </a:lnTo>
                  <a:lnTo>
                    <a:pt x="0" y="1778076"/>
                  </a:lnTo>
                  <a:lnTo>
                    <a:pt x="20637" y="1798713"/>
                  </a:lnTo>
                  <a:lnTo>
                    <a:pt x="26949" y="1798713"/>
                  </a:lnTo>
                  <a:lnTo>
                    <a:pt x="47586" y="1778076"/>
                  </a:lnTo>
                  <a:lnTo>
                    <a:pt x="47586" y="1774926"/>
                  </a:lnTo>
                  <a:lnTo>
                    <a:pt x="47586" y="1771764"/>
                  </a:lnTo>
                  <a:close/>
                </a:path>
                <a:path w="47625" h="1798954">
                  <a:moveTo>
                    <a:pt x="47586" y="1552879"/>
                  </a:moveTo>
                  <a:lnTo>
                    <a:pt x="26949" y="1532242"/>
                  </a:lnTo>
                  <a:lnTo>
                    <a:pt x="20637" y="1532242"/>
                  </a:lnTo>
                  <a:lnTo>
                    <a:pt x="0" y="1552879"/>
                  </a:lnTo>
                  <a:lnTo>
                    <a:pt x="0" y="1559191"/>
                  </a:lnTo>
                  <a:lnTo>
                    <a:pt x="20637" y="1579829"/>
                  </a:lnTo>
                  <a:lnTo>
                    <a:pt x="26949" y="1579829"/>
                  </a:lnTo>
                  <a:lnTo>
                    <a:pt x="47586" y="1559191"/>
                  </a:lnTo>
                  <a:lnTo>
                    <a:pt x="47586" y="1556029"/>
                  </a:lnTo>
                  <a:lnTo>
                    <a:pt x="47586" y="1552879"/>
                  </a:lnTo>
                  <a:close/>
                </a:path>
                <a:path w="47625" h="1798954">
                  <a:moveTo>
                    <a:pt x="47586" y="1115098"/>
                  </a:moveTo>
                  <a:lnTo>
                    <a:pt x="26949" y="1094460"/>
                  </a:lnTo>
                  <a:lnTo>
                    <a:pt x="20637" y="1094460"/>
                  </a:lnTo>
                  <a:lnTo>
                    <a:pt x="0" y="1115098"/>
                  </a:lnTo>
                  <a:lnTo>
                    <a:pt x="0" y="1121410"/>
                  </a:lnTo>
                  <a:lnTo>
                    <a:pt x="20637" y="1142047"/>
                  </a:lnTo>
                  <a:lnTo>
                    <a:pt x="26949" y="1142047"/>
                  </a:lnTo>
                  <a:lnTo>
                    <a:pt x="47586" y="1121410"/>
                  </a:lnTo>
                  <a:lnTo>
                    <a:pt x="47586" y="1118247"/>
                  </a:lnTo>
                  <a:lnTo>
                    <a:pt x="47586" y="1115098"/>
                  </a:lnTo>
                  <a:close/>
                </a:path>
                <a:path w="47625" h="1798954">
                  <a:moveTo>
                    <a:pt x="47586" y="896200"/>
                  </a:moveTo>
                  <a:lnTo>
                    <a:pt x="26949" y="875563"/>
                  </a:lnTo>
                  <a:lnTo>
                    <a:pt x="20637" y="875563"/>
                  </a:lnTo>
                  <a:lnTo>
                    <a:pt x="0" y="896200"/>
                  </a:lnTo>
                  <a:lnTo>
                    <a:pt x="0" y="902512"/>
                  </a:lnTo>
                  <a:lnTo>
                    <a:pt x="20637" y="923150"/>
                  </a:lnTo>
                  <a:lnTo>
                    <a:pt x="26949" y="923150"/>
                  </a:lnTo>
                  <a:lnTo>
                    <a:pt x="47586" y="902512"/>
                  </a:lnTo>
                  <a:lnTo>
                    <a:pt x="47586" y="899363"/>
                  </a:lnTo>
                  <a:lnTo>
                    <a:pt x="47586" y="896200"/>
                  </a:lnTo>
                  <a:close/>
                </a:path>
                <a:path w="47625" h="1798954">
                  <a:moveTo>
                    <a:pt x="47586" y="677316"/>
                  </a:moveTo>
                  <a:lnTo>
                    <a:pt x="26949" y="656678"/>
                  </a:lnTo>
                  <a:lnTo>
                    <a:pt x="20637" y="656678"/>
                  </a:lnTo>
                  <a:lnTo>
                    <a:pt x="0" y="677316"/>
                  </a:lnTo>
                  <a:lnTo>
                    <a:pt x="0" y="683615"/>
                  </a:lnTo>
                  <a:lnTo>
                    <a:pt x="20637" y="704253"/>
                  </a:lnTo>
                  <a:lnTo>
                    <a:pt x="26949" y="704253"/>
                  </a:lnTo>
                  <a:lnTo>
                    <a:pt x="47586" y="683615"/>
                  </a:lnTo>
                  <a:lnTo>
                    <a:pt x="47586" y="680466"/>
                  </a:lnTo>
                  <a:lnTo>
                    <a:pt x="47586" y="677316"/>
                  </a:lnTo>
                  <a:close/>
                </a:path>
                <a:path w="47625" h="1798954">
                  <a:moveTo>
                    <a:pt x="47586" y="458419"/>
                  </a:moveTo>
                  <a:lnTo>
                    <a:pt x="26949" y="437781"/>
                  </a:lnTo>
                  <a:lnTo>
                    <a:pt x="20637" y="437781"/>
                  </a:lnTo>
                  <a:lnTo>
                    <a:pt x="0" y="458419"/>
                  </a:lnTo>
                  <a:lnTo>
                    <a:pt x="0" y="464731"/>
                  </a:lnTo>
                  <a:lnTo>
                    <a:pt x="20637" y="485368"/>
                  </a:lnTo>
                  <a:lnTo>
                    <a:pt x="26949" y="485368"/>
                  </a:lnTo>
                  <a:lnTo>
                    <a:pt x="47586" y="464731"/>
                  </a:lnTo>
                  <a:lnTo>
                    <a:pt x="47586" y="461581"/>
                  </a:lnTo>
                  <a:lnTo>
                    <a:pt x="47586" y="458419"/>
                  </a:lnTo>
                  <a:close/>
                </a:path>
                <a:path w="47625" h="1798954">
                  <a:moveTo>
                    <a:pt x="47586" y="20637"/>
                  </a:moveTo>
                  <a:lnTo>
                    <a:pt x="26949" y="0"/>
                  </a:lnTo>
                  <a:lnTo>
                    <a:pt x="20637" y="0"/>
                  </a:lnTo>
                  <a:lnTo>
                    <a:pt x="0" y="20637"/>
                  </a:lnTo>
                  <a:lnTo>
                    <a:pt x="0" y="26949"/>
                  </a:lnTo>
                  <a:lnTo>
                    <a:pt x="20637" y="47586"/>
                  </a:lnTo>
                  <a:lnTo>
                    <a:pt x="26949" y="47586"/>
                  </a:lnTo>
                  <a:lnTo>
                    <a:pt x="47586" y="26949"/>
                  </a:lnTo>
                  <a:lnTo>
                    <a:pt x="47586" y="23799"/>
                  </a:lnTo>
                  <a:lnTo>
                    <a:pt x="47586" y="20637"/>
                  </a:lnTo>
                  <a:close/>
                </a:path>
              </a:pathLst>
            </a:custGeom>
            <a:solidFill>
              <a:srgbClr val="FFFFFF"/>
            </a:solidFill>
          </p:spPr>
          <p:txBody>
            <a:bodyPr wrap="square" lIns="0" tIns="0" rIns="0" bIns="0" rtlCol="0"/>
            <a:lstStyle/>
            <a:p>
              <a:endParaRPr/>
            </a:p>
          </p:txBody>
        </p:sp>
      </p:grpSp>
      <p:sp>
        <p:nvSpPr>
          <p:cNvPr id="6" name="object 6"/>
          <p:cNvSpPr txBox="1"/>
          <p:nvPr/>
        </p:nvSpPr>
        <p:spPr>
          <a:xfrm>
            <a:off x="986482" y="7451659"/>
            <a:ext cx="5813425" cy="2605713"/>
          </a:xfrm>
          <a:prstGeom prst="rect">
            <a:avLst/>
          </a:prstGeom>
        </p:spPr>
        <p:txBody>
          <a:bodyPr vert="horz" wrap="square" lIns="0" tIns="12700" rIns="0" bIns="0" rtlCol="0">
            <a:spAutoFit/>
          </a:bodyPr>
          <a:lstStyle/>
          <a:p>
            <a:pPr marL="12700" marR="5080">
              <a:lnSpc>
                <a:spcPct val="130600"/>
              </a:lnSpc>
              <a:spcBef>
                <a:spcPts val="100"/>
              </a:spcBef>
            </a:pPr>
            <a:r>
              <a:rPr sz="1100">
                <a:solidFill>
                  <a:srgbClr val="FFFFFF"/>
                </a:solidFill>
                <a:latin typeface="Congenial SemiBold" panose="02000503040000020004" pitchFamily="2" charset="0"/>
                <a:cs typeface="STIX SMART MathJax Main"/>
              </a:rPr>
              <a:t>We</a:t>
            </a:r>
            <a:r>
              <a:rPr sz="1100" spc="14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offer</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programs</a:t>
            </a:r>
            <a:r>
              <a:rPr sz="1100" spc="14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instruction</a:t>
            </a:r>
            <a:r>
              <a:rPr sz="1100" spc="145">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that</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stretch</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what</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staff</a:t>
            </a:r>
            <a:r>
              <a:rPr sz="1100" spc="14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students</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thought</a:t>
            </a:r>
            <a:r>
              <a:rPr sz="1100" spc="14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possible</a:t>
            </a:r>
            <a:r>
              <a:rPr sz="1100" spc="14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4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sets </a:t>
            </a:r>
            <a:r>
              <a:rPr sz="1100" spc="-50">
                <a:solidFill>
                  <a:srgbClr val="FFFFFF"/>
                </a:solidFill>
                <a:latin typeface="Congenial SemiBold" panose="02000503040000020004" pitchFamily="2" charset="0"/>
                <a:cs typeface="STIX SMART MathJax Main"/>
              </a:rPr>
              <a:t>PRPS</a:t>
            </a:r>
            <a:r>
              <a:rPr sz="1100" spc="10">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apart</a:t>
            </a:r>
            <a:endParaRPr sz="1100">
              <a:latin typeface="Congenial SemiBold" panose="02000503040000020004" pitchFamily="2" charset="0"/>
              <a:cs typeface="STIX SMART MathJax Main"/>
            </a:endParaRPr>
          </a:p>
          <a:p>
            <a:pPr marL="12700" marR="2854960">
              <a:lnSpc>
                <a:spcPct val="130600"/>
              </a:lnSpc>
            </a:pPr>
            <a:r>
              <a:rPr sz="1100" spc="10">
                <a:solidFill>
                  <a:srgbClr val="FFFFFF"/>
                </a:solidFill>
                <a:latin typeface="Congenial SemiBold" panose="02000503040000020004" pitchFamily="2" charset="0"/>
                <a:cs typeface="STIX SMART MathJax Main"/>
              </a:rPr>
              <a:t>government</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in</a:t>
            </a:r>
            <a:r>
              <a:rPr sz="1100" spc="55">
                <a:solidFill>
                  <a:srgbClr val="FFFFFF"/>
                </a:solidFill>
                <a:latin typeface="Congenial SemiBold" panose="02000503040000020004" pitchFamily="2" charset="0"/>
                <a:cs typeface="STIX SMART MathJax Main"/>
              </a:rPr>
              <a:t> </a:t>
            </a:r>
            <a:r>
              <a:rPr sz="1100" spc="25">
                <a:solidFill>
                  <a:srgbClr val="FFFFFF"/>
                </a:solidFill>
                <a:latin typeface="Congenial SemiBold" panose="02000503040000020004" pitchFamily="2" charset="0"/>
                <a:cs typeface="STIX SMART MathJax Main"/>
              </a:rPr>
              <a:t>the </a:t>
            </a:r>
            <a:r>
              <a:rPr sz="1100">
                <a:solidFill>
                  <a:srgbClr val="FFFFFF"/>
                </a:solidFill>
                <a:latin typeface="Congenial SemiBold" panose="02000503040000020004" pitchFamily="2" charset="0"/>
                <a:cs typeface="STIX SMART MathJax Main"/>
              </a:rPr>
              <a:t>communities</a:t>
            </a:r>
            <a:r>
              <a:rPr sz="1100" spc="70">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we</a:t>
            </a:r>
            <a:r>
              <a:rPr sz="1100" spc="7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serve Students</a:t>
            </a:r>
            <a:r>
              <a:rPr lang="en-US" sz="1100" spc="105">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are</a:t>
            </a:r>
            <a:r>
              <a:rPr lang="en-US" sz="1100" spc="105">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engaged,</a:t>
            </a:r>
            <a:r>
              <a:rPr lang="en-US" sz="1100" spc="10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motivated</a:t>
            </a:r>
            <a:r>
              <a:rPr lang="en-US" sz="1100" spc="11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and</a:t>
            </a:r>
            <a:r>
              <a:rPr lang="en-US" sz="1100" spc="10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resilient </a:t>
            </a:r>
            <a:r>
              <a:rPr lang="en-US" sz="1100">
                <a:solidFill>
                  <a:srgbClr val="FFFFFF"/>
                </a:solidFill>
                <a:latin typeface="Congenial SemiBold" panose="02000503040000020004" pitchFamily="2" charset="0"/>
                <a:cs typeface="STIX SMART MathJax Main"/>
              </a:rPr>
              <a:t>Future</a:t>
            </a:r>
            <a:r>
              <a:rPr lang="en-US" sz="1100" spc="14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prospects</a:t>
            </a:r>
            <a:r>
              <a:rPr lang="en-US" sz="1100" spc="15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for</a:t>
            </a:r>
            <a:r>
              <a:rPr lang="en-US" sz="1100" spc="145">
                <a:solidFill>
                  <a:srgbClr val="FFFFFF"/>
                </a:solidFill>
                <a:latin typeface="Congenial SemiBold" panose="02000503040000020004" pitchFamily="2" charset="0"/>
                <a:cs typeface="STIX SMART MathJax Main"/>
              </a:rPr>
              <a:t> </a:t>
            </a:r>
            <a:r>
              <a:rPr lang="en-US" sz="1100" spc="-50">
                <a:solidFill>
                  <a:srgbClr val="FFFFFF"/>
                </a:solidFill>
                <a:latin typeface="Congenial SemiBold" panose="02000503040000020004" pitchFamily="2" charset="0"/>
                <a:cs typeface="STIX SMART MathJax Main"/>
              </a:rPr>
              <a:t>PRPS</a:t>
            </a:r>
            <a:r>
              <a:rPr lang="en-US" sz="1100" spc="15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students</a:t>
            </a:r>
            <a:r>
              <a:rPr lang="en-US" sz="1100" spc="15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are</a:t>
            </a:r>
            <a:r>
              <a:rPr lang="en-US" sz="1100" spc="145">
                <a:solidFill>
                  <a:srgbClr val="FFFFFF"/>
                </a:solidFill>
                <a:latin typeface="Congenial SemiBold" panose="02000503040000020004" pitchFamily="2" charset="0"/>
                <a:cs typeface="STIX SMART MathJax Main"/>
              </a:rPr>
              <a:t> </a:t>
            </a:r>
            <a:r>
              <a:rPr lang="en-US" sz="1100" spc="45">
                <a:solidFill>
                  <a:srgbClr val="FFFFFF"/>
                </a:solidFill>
                <a:latin typeface="Congenial SemiBold" panose="02000503040000020004" pitchFamily="2" charset="0"/>
                <a:cs typeface="STIX SMART MathJax Main"/>
              </a:rPr>
              <a:t>abundant</a:t>
            </a:r>
            <a:endParaRPr lang="en-US" sz="1100">
              <a:latin typeface="Congenial SemiBold" panose="02000503040000020004" pitchFamily="2" charset="0"/>
              <a:cs typeface="STIX SMART MathJax Main"/>
            </a:endParaRPr>
          </a:p>
          <a:p>
            <a:pPr marL="12700">
              <a:lnSpc>
                <a:spcPct val="100000"/>
              </a:lnSpc>
              <a:spcBef>
                <a:spcPts val="400"/>
              </a:spcBef>
            </a:pPr>
            <a:r>
              <a:rPr lang="en-US" sz="1100" spc="-50">
                <a:solidFill>
                  <a:srgbClr val="FFFFFF"/>
                </a:solidFill>
                <a:latin typeface="Congenial SemiBold" panose="02000503040000020004" pitchFamily="2" charset="0"/>
                <a:cs typeface="STIX SMART MathJax Main"/>
              </a:rPr>
              <a:t>PRPS</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Core</a:t>
            </a:r>
            <a:r>
              <a:rPr lang="en-US" sz="1100" spc="10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Principles</a:t>
            </a:r>
            <a:r>
              <a:rPr lang="en-US" sz="1100" spc="10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are</a:t>
            </a:r>
            <a:r>
              <a:rPr lang="en-US" sz="1100" spc="10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evident</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in</a:t>
            </a:r>
            <a:r>
              <a:rPr lang="en-US" sz="1100" spc="100">
                <a:solidFill>
                  <a:srgbClr val="FFFFFF"/>
                </a:solidFill>
                <a:latin typeface="Congenial SemiBold" panose="02000503040000020004" pitchFamily="2" charset="0"/>
                <a:cs typeface="STIX SMART MathJax Main"/>
              </a:rPr>
              <a:t> </a:t>
            </a:r>
            <a:r>
              <a:rPr lang="en-US" sz="1100" spc="50">
                <a:solidFill>
                  <a:srgbClr val="FFFFFF"/>
                </a:solidFill>
                <a:latin typeface="Congenial SemiBold" panose="02000503040000020004" pitchFamily="2" charset="0"/>
                <a:cs typeface="STIX SMART MathJax Main"/>
              </a:rPr>
              <a:t>the</a:t>
            </a:r>
            <a:r>
              <a:rPr lang="en-US" sz="1100" spc="10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initiatives</a:t>
            </a:r>
            <a:r>
              <a:rPr lang="en-US" sz="1100" spc="10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and</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endeavors</a:t>
            </a:r>
            <a:r>
              <a:rPr lang="en-US" sz="1100" spc="10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of</a:t>
            </a:r>
            <a:r>
              <a:rPr lang="en-US" sz="1100" spc="10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students</a:t>
            </a:r>
            <a:r>
              <a:rPr lang="en-US" sz="1100" spc="10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and</a:t>
            </a:r>
            <a:r>
              <a:rPr lang="en-US" sz="1100" spc="9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staff</a:t>
            </a:r>
            <a:endParaRPr lang="en-US" sz="1100">
              <a:latin typeface="Congenial SemiBold" panose="02000503040000020004" pitchFamily="2" charset="0"/>
              <a:cs typeface="STIX SMART MathJax Main"/>
            </a:endParaRPr>
          </a:p>
          <a:p>
            <a:pPr marL="12700" marR="193040">
              <a:lnSpc>
                <a:spcPct val="130600"/>
              </a:lnSpc>
            </a:pPr>
            <a:r>
              <a:rPr lang="en-US" sz="1100" spc="-50">
                <a:solidFill>
                  <a:srgbClr val="FFFFFF"/>
                </a:solidFill>
                <a:latin typeface="Congenial SemiBold" panose="02000503040000020004" pitchFamily="2" charset="0"/>
                <a:cs typeface="STIX SMART MathJax Main"/>
              </a:rPr>
              <a:t>PRPS</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provides</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personalized,</a:t>
            </a:r>
            <a:r>
              <a:rPr lang="en-US" sz="1100" spc="95">
                <a:solidFill>
                  <a:srgbClr val="FFFFFF"/>
                </a:solidFill>
                <a:latin typeface="Congenial SemiBold" panose="02000503040000020004" pitchFamily="2" charset="0"/>
                <a:cs typeface="STIX SMART MathJax Main"/>
              </a:rPr>
              <a:t> </a:t>
            </a:r>
            <a:r>
              <a:rPr lang="en-US" sz="1100" spc="60">
                <a:solidFill>
                  <a:srgbClr val="FFFFFF"/>
                </a:solidFill>
                <a:latin typeface="Congenial SemiBold" panose="02000503040000020004" pitchFamily="2" charset="0"/>
                <a:cs typeface="STIX SMART MathJax Main"/>
              </a:rPr>
              <a:t>place</a:t>
            </a:r>
            <a:r>
              <a:rPr lang="en-US" sz="1100" spc="95">
                <a:solidFill>
                  <a:srgbClr val="FFFFFF"/>
                </a:solidFill>
                <a:latin typeface="Congenial SemiBold" panose="02000503040000020004" pitchFamily="2" charset="0"/>
                <a:cs typeface="STIX SMART MathJax Main"/>
              </a:rPr>
              <a:t> </a:t>
            </a:r>
            <a:r>
              <a:rPr lang="en-US" sz="1100" spc="75">
                <a:solidFill>
                  <a:srgbClr val="FFFFFF"/>
                </a:solidFill>
                <a:latin typeface="Congenial SemiBold" panose="02000503040000020004" pitchFamily="2" charset="0"/>
                <a:cs typeface="STIX SMART MathJax Main"/>
              </a:rPr>
              <a:t>based</a:t>
            </a:r>
            <a:r>
              <a:rPr lang="en-US" sz="1100" spc="100">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and</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multiple</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pathways</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to</a:t>
            </a:r>
            <a:r>
              <a:rPr lang="en-US" sz="1100" spc="100">
                <a:solidFill>
                  <a:srgbClr val="FFFFFF"/>
                </a:solidFill>
                <a:latin typeface="Congenial SemiBold" panose="02000503040000020004" pitchFamily="2" charset="0"/>
                <a:cs typeface="STIX SMART MathJax Main"/>
              </a:rPr>
              <a:t> </a:t>
            </a:r>
            <a:r>
              <a:rPr lang="en-US" sz="1100" spc="55">
                <a:solidFill>
                  <a:srgbClr val="FFFFFF"/>
                </a:solidFill>
                <a:latin typeface="Congenial SemiBold" panose="02000503040000020004" pitchFamily="2" charset="0"/>
                <a:cs typeface="STIX SMART MathJax Main"/>
              </a:rPr>
              <a:t>meet</a:t>
            </a:r>
            <a:r>
              <a:rPr lang="en-US" sz="1100" spc="95">
                <a:solidFill>
                  <a:srgbClr val="FFFFFF"/>
                </a:solidFill>
                <a:latin typeface="Congenial SemiBold" panose="02000503040000020004" pitchFamily="2" charset="0"/>
                <a:cs typeface="STIX SMART MathJax Main"/>
              </a:rPr>
              <a:t> </a:t>
            </a:r>
            <a:r>
              <a:rPr lang="en-US" sz="1100" spc="50">
                <a:solidFill>
                  <a:srgbClr val="FFFFFF"/>
                </a:solidFill>
                <a:latin typeface="Congenial SemiBold" panose="02000503040000020004" pitchFamily="2" charset="0"/>
                <a:cs typeface="STIX SMART MathJax Main"/>
              </a:rPr>
              <a:t>the</a:t>
            </a:r>
            <a:r>
              <a:rPr lang="en-US" sz="1100" spc="9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diverse</a:t>
            </a:r>
            <a:r>
              <a:rPr lang="en-US" sz="1100" spc="95">
                <a:solidFill>
                  <a:srgbClr val="FFFFFF"/>
                </a:solidFill>
                <a:latin typeface="Congenial SemiBold" panose="02000503040000020004" pitchFamily="2" charset="0"/>
                <a:cs typeface="STIX SMART MathJax Main"/>
              </a:rPr>
              <a:t> </a:t>
            </a:r>
            <a:r>
              <a:rPr lang="en-US" sz="1100" spc="55">
                <a:solidFill>
                  <a:srgbClr val="FFFFFF"/>
                </a:solidFill>
                <a:latin typeface="Congenial SemiBold" panose="02000503040000020004" pitchFamily="2" charset="0"/>
                <a:cs typeface="STIX SMART MathJax Main"/>
              </a:rPr>
              <a:t>needs</a:t>
            </a:r>
            <a:r>
              <a:rPr lang="en-US" sz="1100" spc="100">
                <a:solidFill>
                  <a:srgbClr val="FFFFFF"/>
                </a:solidFill>
                <a:latin typeface="Congenial SemiBold" panose="02000503040000020004" pitchFamily="2" charset="0"/>
                <a:cs typeface="STIX SMART MathJax Main"/>
              </a:rPr>
              <a:t> </a:t>
            </a:r>
            <a:r>
              <a:rPr lang="en-US" sz="1100" spc="-25">
                <a:solidFill>
                  <a:srgbClr val="FFFFFF"/>
                </a:solidFill>
                <a:latin typeface="Congenial SemiBold" panose="02000503040000020004" pitchFamily="2" charset="0"/>
                <a:cs typeface="STIX SMART MathJax Main"/>
              </a:rPr>
              <a:t>of </a:t>
            </a:r>
            <a:r>
              <a:rPr lang="en-US" sz="1100" spc="-10">
                <a:solidFill>
                  <a:srgbClr val="FFFFFF"/>
                </a:solidFill>
                <a:latin typeface="Congenial SemiBold" panose="02000503040000020004" pitchFamily="2" charset="0"/>
                <a:cs typeface="STIX SMART MathJax Main"/>
              </a:rPr>
              <a:t>families</a:t>
            </a:r>
            <a:endParaRPr lang="en-US" sz="1100">
              <a:latin typeface="Congenial SemiBold" panose="02000503040000020004" pitchFamily="2" charset="0"/>
              <a:cs typeface="STIX SMART MathJax Main"/>
            </a:endParaRPr>
          </a:p>
          <a:p>
            <a:pPr marL="12700">
              <a:lnSpc>
                <a:spcPct val="100000"/>
              </a:lnSpc>
              <a:spcBef>
                <a:spcPts val="405"/>
              </a:spcBef>
            </a:pPr>
            <a:r>
              <a:rPr lang="en-US" sz="1100">
                <a:solidFill>
                  <a:srgbClr val="FFFFFF"/>
                </a:solidFill>
                <a:latin typeface="Congenial SemiBold" panose="02000503040000020004" pitchFamily="2" charset="0"/>
                <a:cs typeface="STIX SMART MathJax Main"/>
              </a:rPr>
              <a:t>Empower</a:t>
            </a:r>
            <a:r>
              <a:rPr lang="en-US" sz="1100" spc="12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students</a:t>
            </a:r>
            <a:r>
              <a:rPr lang="en-US" sz="1100" spc="12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to</a:t>
            </a:r>
            <a:r>
              <a:rPr lang="en-US" sz="1100" spc="125">
                <a:solidFill>
                  <a:srgbClr val="FFFFFF"/>
                </a:solidFill>
                <a:latin typeface="Congenial SemiBold" panose="02000503040000020004" pitchFamily="2" charset="0"/>
                <a:cs typeface="STIX SMART MathJax Main"/>
              </a:rPr>
              <a:t> </a:t>
            </a:r>
            <a:r>
              <a:rPr lang="en-US" sz="1100" spc="85">
                <a:solidFill>
                  <a:srgbClr val="FFFFFF"/>
                </a:solidFill>
                <a:latin typeface="Congenial SemiBold" panose="02000503040000020004" pitchFamily="2" charset="0"/>
                <a:cs typeface="STIX SMART MathJax Main"/>
              </a:rPr>
              <a:t>be</a:t>
            </a:r>
            <a:r>
              <a:rPr lang="en-US" sz="1100" spc="13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confident</a:t>
            </a:r>
            <a:r>
              <a:rPr lang="en-US" sz="1100" spc="12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communicators</a:t>
            </a:r>
            <a:r>
              <a:rPr lang="en-US" sz="1100" spc="12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in</a:t>
            </a:r>
            <a:r>
              <a:rPr lang="en-US" sz="1100" spc="125">
                <a:solidFill>
                  <a:srgbClr val="FFFFFF"/>
                </a:solidFill>
                <a:latin typeface="Congenial SemiBold" panose="02000503040000020004" pitchFamily="2" charset="0"/>
                <a:cs typeface="STIX SMART MathJax Main"/>
              </a:rPr>
              <a:t> </a:t>
            </a:r>
            <a:r>
              <a:rPr lang="en-US" sz="1100" spc="135">
                <a:solidFill>
                  <a:srgbClr val="FFFFFF"/>
                </a:solidFill>
                <a:latin typeface="Congenial SemiBold" panose="02000503040000020004" pitchFamily="2" charset="0"/>
                <a:cs typeface="STIX SMART MathJax Main"/>
              </a:rPr>
              <a:t>a</a:t>
            </a:r>
            <a:r>
              <a:rPr lang="en-US" sz="1100" spc="130">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variety</a:t>
            </a:r>
            <a:r>
              <a:rPr lang="en-US" sz="1100" spc="125">
                <a:solidFill>
                  <a:srgbClr val="FFFFFF"/>
                </a:solidFill>
                <a:latin typeface="Congenial SemiBold" panose="02000503040000020004" pitchFamily="2" charset="0"/>
                <a:cs typeface="STIX SMART MathJax Main"/>
              </a:rPr>
              <a:t> </a:t>
            </a:r>
            <a:r>
              <a:rPr lang="en-US" sz="1100">
                <a:solidFill>
                  <a:srgbClr val="FFFFFF"/>
                </a:solidFill>
                <a:latin typeface="Congenial SemiBold" panose="02000503040000020004" pitchFamily="2" charset="0"/>
                <a:cs typeface="STIX SMART MathJax Main"/>
              </a:rPr>
              <a:t>of</a:t>
            </a:r>
            <a:r>
              <a:rPr lang="en-US" sz="1100" spc="12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formats</a:t>
            </a:r>
            <a:endParaRPr lang="en-US" sz="1100">
              <a:latin typeface="Congenial SemiBold" panose="02000503040000020004" pitchFamily="2" charset="0"/>
              <a:cs typeface="STIX SMART MathJax Main"/>
            </a:endParaRPr>
          </a:p>
          <a:p>
            <a:pPr marL="12700" marR="495934">
              <a:lnSpc>
                <a:spcPct val="130600"/>
              </a:lnSpc>
            </a:pPr>
            <a:r>
              <a:rPr lang="en-US" sz="1100" spc="10">
                <a:solidFill>
                  <a:srgbClr val="FFFFFF"/>
                </a:solidFill>
                <a:latin typeface="Congenial SemiBold" panose="02000503040000020004" pitchFamily="2" charset="0"/>
                <a:cs typeface="STIX SMART MathJax Main"/>
              </a:rPr>
              <a:t>Strong</a:t>
            </a:r>
            <a:r>
              <a:rPr lang="en-US" sz="1100" spc="5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partnerships</a:t>
            </a:r>
            <a:r>
              <a:rPr lang="en-US" sz="1100" spc="5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with</a:t>
            </a:r>
            <a:r>
              <a:rPr lang="en-US" sz="1100" spc="60">
                <a:solidFill>
                  <a:srgbClr val="FFFFFF"/>
                </a:solidFill>
                <a:latin typeface="Congenial SemiBold" panose="02000503040000020004" pitchFamily="2" charset="0"/>
                <a:cs typeface="STIX SMART MathJax Main"/>
              </a:rPr>
              <a:t> </a:t>
            </a:r>
            <a:r>
              <a:rPr lang="en-US" sz="1100" spc="50">
                <a:solidFill>
                  <a:srgbClr val="FFFFFF"/>
                </a:solidFill>
                <a:latin typeface="Congenial SemiBold" panose="02000503040000020004" pitchFamily="2" charset="0"/>
                <a:cs typeface="STIX SMART MathJax Main"/>
              </a:rPr>
              <a:t>the</a:t>
            </a:r>
            <a:r>
              <a:rPr lang="en-US" sz="1100" spc="5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families,</a:t>
            </a:r>
            <a:r>
              <a:rPr lang="en-US" sz="1100" spc="60">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businesses,</a:t>
            </a:r>
            <a:r>
              <a:rPr lang="en-US" sz="1100" spc="55">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nonprofits,</a:t>
            </a:r>
            <a:r>
              <a:rPr lang="en-US" sz="1100" spc="55">
                <a:solidFill>
                  <a:srgbClr val="FFFFFF"/>
                </a:solidFill>
                <a:latin typeface="Congenial SemiBold" panose="02000503040000020004" pitchFamily="2" charset="0"/>
                <a:cs typeface="STIX SMART MathJax Main"/>
              </a:rPr>
              <a:t> </a:t>
            </a:r>
            <a:r>
              <a:rPr lang="en-US" sz="1100" spc="65">
                <a:solidFill>
                  <a:srgbClr val="FFFFFF"/>
                </a:solidFill>
                <a:latin typeface="Congenial SemiBold" panose="02000503040000020004" pitchFamily="2" charset="0"/>
                <a:cs typeface="STIX SMART MathJax Main"/>
              </a:rPr>
              <a:t>and</a:t>
            </a:r>
            <a:r>
              <a:rPr lang="en-US" sz="1100" spc="60">
                <a:solidFill>
                  <a:srgbClr val="FFFFFF"/>
                </a:solidFill>
                <a:latin typeface="Congenial SemiBold" panose="02000503040000020004" pitchFamily="2" charset="0"/>
                <a:cs typeface="STIX SMART MathJax Main"/>
              </a:rPr>
              <a:t> </a:t>
            </a:r>
            <a:r>
              <a:rPr lang="en-US" sz="1100" spc="10">
                <a:solidFill>
                  <a:srgbClr val="FFFFFF"/>
                </a:solidFill>
                <a:latin typeface="Congenial SemiBold" panose="02000503040000020004" pitchFamily="2" charset="0"/>
                <a:cs typeface="STIX SMART MathJax Main"/>
              </a:rPr>
              <a:t>local</a:t>
            </a:r>
            <a:r>
              <a:rPr lang="en-US" sz="1100" spc="55">
                <a:solidFill>
                  <a:srgbClr val="FFFFFF"/>
                </a:solidFill>
                <a:latin typeface="Congenial SemiBold" panose="02000503040000020004" pitchFamily="2" charset="0"/>
                <a:cs typeface="STIX SMART MathJax Main"/>
              </a:rPr>
              <a:t> </a:t>
            </a:r>
            <a:endParaRPr sz="1100">
              <a:latin typeface="Congenial SemiBold" panose="02000503040000020004" pitchFamily="2" charset="0"/>
              <a:cs typeface="STIX SMART MathJax Main"/>
            </a:endParaRPr>
          </a:p>
        </p:txBody>
      </p:sp>
      <p:sp>
        <p:nvSpPr>
          <p:cNvPr id="7" name="object 7"/>
          <p:cNvSpPr txBox="1"/>
          <p:nvPr/>
        </p:nvSpPr>
        <p:spPr>
          <a:xfrm>
            <a:off x="755447" y="6290351"/>
            <a:ext cx="6024245" cy="732252"/>
          </a:xfrm>
          <a:prstGeom prst="rect">
            <a:avLst/>
          </a:prstGeom>
          <a:solidFill>
            <a:srgbClr val="7D9E4E">
              <a:alpha val="79998"/>
            </a:srgbClr>
          </a:solidFill>
        </p:spPr>
        <p:txBody>
          <a:bodyPr vert="horz" wrap="square" lIns="0" tIns="173990" rIns="0" bIns="0" rtlCol="0">
            <a:spAutoFit/>
          </a:bodyPr>
          <a:lstStyle/>
          <a:p>
            <a:pPr marL="283210">
              <a:lnSpc>
                <a:spcPct val="100000"/>
              </a:lnSpc>
              <a:spcBef>
                <a:spcPts val="1370"/>
              </a:spcBef>
            </a:pPr>
            <a:r>
              <a:rPr sz="2000" b="1" spc="300">
                <a:solidFill>
                  <a:srgbClr val="FFFFFF"/>
                </a:solidFill>
                <a:latin typeface="Congenial SemiBold" panose="02000503040000020004" pitchFamily="2" charset="0"/>
                <a:cs typeface="Calibri"/>
              </a:rPr>
              <a:t>PRPS</a:t>
            </a:r>
            <a:r>
              <a:rPr sz="2000" b="1" spc="100">
                <a:solidFill>
                  <a:srgbClr val="FFFFFF"/>
                </a:solidFill>
                <a:latin typeface="Congenial SemiBold" panose="02000503040000020004" pitchFamily="2" charset="0"/>
                <a:cs typeface="Calibri"/>
              </a:rPr>
              <a:t> </a:t>
            </a:r>
            <a:r>
              <a:rPr sz="2000" b="1" spc="345">
                <a:solidFill>
                  <a:srgbClr val="FFFFFF"/>
                </a:solidFill>
                <a:latin typeface="Congenial SemiBold" panose="02000503040000020004" pitchFamily="2" charset="0"/>
                <a:cs typeface="Calibri"/>
              </a:rPr>
              <a:t>GOAL</a:t>
            </a:r>
            <a:r>
              <a:rPr sz="2000" b="1" spc="105">
                <a:solidFill>
                  <a:srgbClr val="FFFFFF"/>
                </a:solidFill>
                <a:latin typeface="Congenial SemiBold" panose="02000503040000020004" pitchFamily="2" charset="0"/>
                <a:cs typeface="Calibri"/>
              </a:rPr>
              <a:t> </a:t>
            </a:r>
            <a:r>
              <a:rPr sz="2000" b="1" spc="225">
                <a:solidFill>
                  <a:srgbClr val="FFFFFF"/>
                </a:solidFill>
                <a:latin typeface="Congenial SemiBold" panose="02000503040000020004" pitchFamily="2" charset="0"/>
                <a:cs typeface="Calibri"/>
              </a:rPr>
              <a:t>3:</a:t>
            </a:r>
            <a:r>
              <a:rPr sz="2000" b="1" spc="100">
                <a:solidFill>
                  <a:srgbClr val="FFFFFF"/>
                </a:solidFill>
                <a:latin typeface="Congenial SemiBold" panose="02000503040000020004" pitchFamily="2" charset="0"/>
                <a:cs typeface="Calibri"/>
              </a:rPr>
              <a:t> </a:t>
            </a:r>
            <a:r>
              <a:rPr sz="2000" b="1" spc="285">
                <a:solidFill>
                  <a:srgbClr val="FFFFFF"/>
                </a:solidFill>
                <a:latin typeface="Congenial SemiBold" panose="02000503040000020004" pitchFamily="2" charset="0"/>
                <a:cs typeface="Calibri"/>
              </a:rPr>
              <a:t>FORGE</a:t>
            </a:r>
            <a:r>
              <a:rPr sz="2000" b="1" spc="105">
                <a:solidFill>
                  <a:srgbClr val="FFFFFF"/>
                </a:solidFill>
                <a:latin typeface="Congenial SemiBold" panose="02000503040000020004" pitchFamily="2" charset="0"/>
                <a:cs typeface="Calibri"/>
              </a:rPr>
              <a:t> </a:t>
            </a:r>
            <a:r>
              <a:rPr sz="2000" b="1" spc="215">
                <a:solidFill>
                  <a:srgbClr val="FFFFFF"/>
                </a:solidFill>
                <a:latin typeface="Congenial SemiBold" panose="02000503040000020004" pitchFamily="2" charset="0"/>
                <a:cs typeface="Calibri"/>
              </a:rPr>
              <a:t>FUTURES</a:t>
            </a:r>
            <a:endParaRPr sz="2000">
              <a:latin typeface="Congenial SemiBold" panose="02000503040000020004" pitchFamily="2" charset="0"/>
              <a:cs typeface="Calibri"/>
            </a:endParaRPr>
          </a:p>
          <a:p>
            <a:pPr marL="283210">
              <a:lnSpc>
                <a:spcPct val="100000"/>
              </a:lnSpc>
              <a:spcBef>
                <a:spcPts val="480"/>
              </a:spcBef>
            </a:pPr>
            <a:r>
              <a:rPr sz="1200">
                <a:solidFill>
                  <a:srgbClr val="FFFFFF"/>
                </a:solidFill>
                <a:latin typeface="Congenial SemiBold" panose="02000503040000020004" pitchFamily="2" charset="0"/>
                <a:cs typeface="STIX SMART MathJax Main"/>
              </a:rPr>
              <a:t>Background:</a:t>
            </a:r>
            <a:r>
              <a:rPr sz="1200" spc="9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Futures</a:t>
            </a:r>
            <a:r>
              <a:rPr sz="1200" spc="95">
                <a:solidFill>
                  <a:srgbClr val="FFFFFF"/>
                </a:solidFill>
                <a:latin typeface="Congenial SemiBold" panose="02000503040000020004" pitchFamily="2" charset="0"/>
                <a:cs typeface="STIX SMART MathJax Main"/>
              </a:rPr>
              <a:t> </a:t>
            </a:r>
            <a:r>
              <a:rPr sz="1200" spc="-45">
                <a:solidFill>
                  <a:srgbClr val="FFFFFF"/>
                </a:solidFill>
                <a:latin typeface="Congenial SemiBold" panose="02000503040000020004" pitchFamily="2" charset="0"/>
                <a:cs typeface="STIX SMART MathJax Main"/>
              </a:rPr>
              <a:t>will</a:t>
            </a:r>
            <a:r>
              <a:rPr sz="1200" spc="95">
                <a:solidFill>
                  <a:srgbClr val="FFFFFF"/>
                </a:solidFill>
                <a:latin typeface="Congenial SemiBold" panose="02000503040000020004" pitchFamily="2" charset="0"/>
                <a:cs typeface="STIX SMART MathJax Main"/>
              </a:rPr>
              <a:t> be </a:t>
            </a:r>
            <a:r>
              <a:rPr sz="1200" spc="50">
                <a:solidFill>
                  <a:srgbClr val="FFFFFF"/>
                </a:solidFill>
                <a:latin typeface="Congenial SemiBold" panose="02000503040000020004" pitchFamily="2" charset="0"/>
                <a:cs typeface="STIX SMART MathJax Main"/>
              </a:rPr>
              <a:t>forged</a:t>
            </a:r>
            <a:r>
              <a:rPr sz="1200" spc="9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by</a:t>
            </a:r>
            <a:r>
              <a:rPr sz="1200" spc="9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cultivating</a:t>
            </a:r>
            <a:r>
              <a:rPr sz="1200" spc="9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wonder</a:t>
            </a:r>
            <a:r>
              <a:rPr sz="1200" spc="95">
                <a:solidFill>
                  <a:srgbClr val="FFFFFF"/>
                </a:solidFill>
                <a:latin typeface="Congenial SemiBold" panose="02000503040000020004" pitchFamily="2" charset="0"/>
                <a:cs typeface="STIX SMART MathJax Main"/>
              </a:rPr>
              <a:t> </a:t>
            </a:r>
            <a:r>
              <a:rPr sz="1200" spc="75">
                <a:solidFill>
                  <a:srgbClr val="FFFFFF"/>
                </a:solidFill>
                <a:latin typeface="Congenial SemiBold" panose="02000503040000020004" pitchFamily="2" charset="0"/>
                <a:cs typeface="STIX SMART MathJax Main"/>
              </a:rPr>
              <a:t>and</a:t>
            </a:r>
            <a:r>
              <a:rPr sz="1200" spc="9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possibilities</a:t>
            </a:r>
            <a:r>
              <a:rPr sz="1200" spc="-10">
                <a:solidFill>
                  <a:srgbClr val="FFFFFF"/>
                </a:solidFill>
                <a:latin typeface="STIX SMART MathJax Main"/>
                <a:cs typeface="STIX SMART MathJax Main"/>
              </a:rPr>
              <a:t>.</a:t>
            </a:r>
            <a:endParaRPr sz="1200">
              <a:latin typeface="STIX SMART MathJax Main"/>
              <a:cs typeface="STIX SMART MathJax Main"/>
            </a:endParaRPr>
          </a:p>
        </p:txBody>
      </p:sp>
      <p:grpSp>
        <p:nvGrpSpPr>
          <p:cNvPr id="8" name="object 8"/>
          <p:cNvGrpSpPr/>
          <p:nvPr/>
        </p:nvGrpSpPr>
        <p:grpSpPr>
          <a:xfrm>
            <a:off x="0" y="1997025"/>
            <a:ext cx="7556500" cy="1785772"/>
            <a:chOff x="0" y="1997025"/>
            <a:chExt cx="7556500" cy="1560830"/>
          </a:xfrm>
        </p:grpSpPr>
        <p:sp>
          <p:nvSpPr>
            <p:cNvPr id="9" name="object 9"/>
            <p:cNvSpPr/>
            <p:nvPr/>
          </p:nvSpPr>
          <p:spPr>
            <a:xfrm>
              <a:off x="0" y="1997025"/>
              <a:ext cx="7556500" cy="1560830"/>
            </a:xfrm>
            <a:custGeom>
              <a:avLst/>
              <a:gdLst/>
              <a:ahLst/>
              <a:cxnLst/>
              <a:rect l="l" t="t" r="r" b="b"/>
              <a:pathLst>
                <a:path w="7556500" h="1560829">
                  <a:moveTo>
                    <a:pt x="7556499" y="1560777"/>
                  </a:moveTo>
                  <a:lnTo>
                    <a:pt x="0" y="1560777"/>
                  </a:lnTo>
                  <a:lnTo>
                    <a:pt x="0" y="0"/>
                  </a:lnTo>
                  <a:lnTo>
                    <a:pt x="7556499" y="0"/>
                  </a:lnTo>
                  <a:lnTo>
                    <a:pt x="7556499" y="1560777"/>
                  </a:lnTo>
                  <a:close/>
                </a:path>
              </a:pathLst>
            </a:custGeom>
            <a:solidFill>
              <a:srgbClr val="535353">
                <a:alpha val="79998"/>
              </a:srgbClr>
            </a:solidFill>
          </p:spPr>
          <p:txBody>
            <a:bodyPr wrap="square" lIns="0" tIns="0" rIns="0" bIns="0" rtlCol="0"/>
            <a:lstStyle/>
            <a:p>
              <a:endParaRPr/>
            </a:p>
          </p:txBody>
        </p:sp>
        <p:sp>
          <p:nvSpPr>
            <p:cNvPr id="10" name="object 10"/>
            <p:cNvSpPr/>
            <p:nvPr/>
          </p:nvSpPr>
          <p:spPr>
            <a:xfrm>
              <a:off x="847648" y="2186838"/>
              <a:ext cx="47625" cy="1142365"/>
            </a:xfrm>
            <a:custGeom>
              <a:avLst/>
              <a:gdLst/>
              <a:ahLst/>
              <a:cxnLst/>
              <a:rect l="l" t="t" r="r" b="b"/>
              <a:pathLst>
                <a:path w="47625" h="1142364">
                  <a:moveTo>
                    <a:pt x="47586" y="1115085"/>
                  </a:moveTo>
                  <a:lnTo>
                    <a:pt x="26949" y="1094447"/>
                  </a:lnTo>
                  <a:lnTo>
                    <a:pt x="20637" y="1094447"/>
                  </a:lnTo>
                  <a:lnTo>
                    <a:pt x="0" y="1115085"/>
                  </a:lnTo>
                  <a:lnTo>
                    <a:pt x="0" y="1121397"/>
                  </a:lnTo>
                  <a:lnTo>
                    <a:pt x="20637" y="1142034"/>
                  </a:lnTo>
                  <a:lnTo>
                    <a:pt x="26949" y="1142034"/>
                  </a:lnTo>
                  <a:lnTo>
                    <a:pt x="47586" y="1121397"/>
                  </a:lnTo>
                  <a:lnTo>
                    <a:pt x="47586" y="1118247"/>
                  </a:lnTo>
                  <a:lnTo>
                    <a:pt x="47586" y="1115085"/>
                  </a:lnTo>
                  <a:close/>
                </a:path>
                <a:path w="47625" h="1142364">
                  <a:moveTo>
                    <a:pt x="47586" y="677303"/>
                  </a:moveTo>
                  <a:lnTo>
                    <a:pt x="26949" y="656666"/>
                  </a:lnTo>
                  <a:lnTo>
                    <a:pt x="20637" y="656666"/>
                  </a:lnTo>
                  <a:lnTo>
                    <a:pt x="0" y="677303"/>
                  </a:lnTo>
                  <a:lnTo>
                    <a:pt x="0" y="683615"/>
                  </a:lnTo>
                  <a:lnTo>
                    <a:pt x="20637" y="704253"/>
                  </a:lnTo>
                  <a:lnTo>
                    <a:pt x="26949" y="704253"/>
                  </a:lnTo>
                  <a:lnTo>
                    <a:pt x="47586" y="683615"/>
                  </a:lnTo>
                  <a:lnTo>
                    <a:pt x="47586" y="680466"/>
                  </a:lnTo>
                  <a:lnTo>
                    <a:pt x="47586" y="677303"/>
                  </a:lnTo>
                  <a:close/>
                </a:path>
                <a:path w="47625" h="1142364">
                  <a:moveTo>
                    <a:pt x="47586" y="239522"/>
                  </a:moveTo>
                  <a:lnTo>
                    <a:pt x="26949" y="218884"/>
                  </a:lnTo>
                  <a:lnTo>
                    <a:pt x="20637" y="218884"/>
                  </a:lnTo>
                  <a:lnTo>
                    <a:pt x="0" y="239522"/>
                  </a:lnTo>
                  <a:lnTo>
                    <a:pt x="0" y="245833"/>
                  </a:lnTo>
                  <a:lnTo>
                    <a:pt x="20637" y="266471"/>
                  </a:lnTo>
                  <a:lnTo>
                    <a:pt x="26949" y="266471"/>
                  </a:lnTo>
                  <a:lnTo>
                    <a:pt x="47586" y="245833"/>
                  </a:lnTo>
                  <a:lnTo>
                    <a:pt x="47586" y="242671"/>
                  </a:lnTo>
                  <a:lnTo>
                    <a:pt x="47586" y="239522"/>
                  </a:lnTo>
                  <a:close/>
                </a:path>
                <a:path w="47625" h="1142364">
                  <a:moveTo>
                    <a:pt x="47586" y="20637"/>
                  </a:moveTo>
                  <a:lnTo>
                    <a:pt x="26949" y="0"/>
                  </a:lnTo>
                  <a:lnTo>
                    <a:pt x="20637" y="0"/>
                  </a:lnTo>
                  <a:lnTo>
                    <a:pt x="0" y="20637"/>
                  </a:lnTo>
                  <a:lnTo>
                    <a:pt x="0" y="26936"/>
                  </a:lnTo>
                  <a:lnTo>
                    <a:pt x="20637" y="47574"/>
                  </a:lnTo>
                  <a:lnTo>
                    <a:pt x="26949" y="47574"/>
                  </a:lnTo>
                  <a:lnTo>
                    <a:pt x="47586" y="26936"/>
                  </a:lnTo>
                  <a:lnTo>
                    <a:pt x="47586" y="23787"/>
                  </a:lnTo>
                  <a:lnTo>
                    <a:pt x="47586" y="20637"/>
                  </a:lnTo>
                  <a:close/>
                </a:path>
              </a:pathLst>
            </a:custGeom>
            <a:solidFill>
              <a:srgbClr val="FFFFFF"/>
            </a:solidFill>
          </p:spPr>
          <p:txBody>
            <a:bodyPr wrap="square" lIns="0" tIns="0" rIns="0" bIns="0" rtlCol="0"/>
            <a:lstStyle/>
            <a:p>
              <a:endParaRPr/>
            </a:p>
          </p:txBody>
        </p:sp>
      </p:grpSp>
      <p:sp>
        <p:nvSpPr>
          <p:cNvPr id="11" name="object 11"/>
          <p:cNvSpPr txBox="1"/>
          <p:nvPr/>
        </p:nvSpPr>
        <p:spPr>
          <a:xfrm>
            <a:off x="986482" y="2049758"/>
            <a:ext cx="5906135" cy="1733039"/>
          </a:xfrm>
          <a:prstGeom prst="rect">
            <a:avLst/>
          </a:prstGeom>
        </p:spPr>
        <p:txBody>
          <a:bodyPr vert="horz" wrap="square" lIns="0" tIns="12700" rIns="0" bIns="0" rtlCol="0">
            <a:spAutoFit/>
          </a:bodyPr>
          <a:lstStyle/>
          <a:p>
            <a:pPr marL="12700" marR="5080" algn="just">
              <a:lnSpc>
                <a:spcPct val="130600"/>
              </a:lnSpc>
              <a:spcBef>
                <a:spcPts val="100"/>
              </a:spcBef>
            </a:pPr>
            <a:r>
              <a:rPr sz="1100" spc="45">
                <a:solidFill>
                  <a:srgbClr val="FFFFFF"/>
                </a:solidFill>
                <a:latin typeface="Congenial SemiBold" panose="02000503040000020004" pitchFamily="2" charset="0"/>
                <a:cs typeface="STIX SMART MathJax Main"/>
              </a:rPr>
              <a:t>Conceptual</a:t>
            </a:r>
            <a:r>
              <a:rPr sz="1100" spc="5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understanding,</a:t>
            </a:r>
            <a:r>
              <a:rPr sz="1100" spc="6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deeper</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learning</a:t>
            </a:r>
            <a:r>
              <a:rPr sz="1100" spc="6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transfer</a:t>
            </a:r>
            <a:r>
              <a:rPr sz="1100" spc="6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are</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evident</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in</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all</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Prairie</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Rose</a:t>
            </a:r>
            <a:r>
              <a:rPr sz="1100" spc="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classrooms </a:t>
            </a:r>
            <a:r>
              <a:rPr sz="1100" spc="10">
                <a:solidFill>
                  <a:srgbClr val="FFFFFF"/>
                </a:solidFill>
                <a:latin typeface="Congenial SemiBold" panose="02000503040000020004" pitchFamily="2" charset="0"/>
                <a:cs typeface="STIX SMART MathJax Main"/>
              </a:rPr>
              <a:t>Students</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have</a:t>
            </a:r>
            <a:r>
              <a:rPr sz="1100" spc="110">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the</a:t>
            </a:r>
            <a:r>
              <a:rPr sz="1100" spc="114">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background</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knowledge</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they</a:t>
            </a:r>
            <a:r>
              <a:rPr sz="1100" spc="114">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need</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to</a:t>
            </a:r>
            <a:r>
              <a:rPr sz="1100" spc="114">
                <a:solidFill>
                  <a:srgbClr val="FFFFFF"/>
                </a:solidFill>
                <a:latin typeface="Congenial SemiBold" panose="02000503040000020004" pitchFamily="2" charset="0"/>
                <a:cs typeface="STIX SMART MathJax Main"/>
              </a:rPr>
              <a:t> </a:t>
            </a:r>
            <a:r>
              <a:rPr sz="1100" spc="85">
                <a:solidFill>
                  <a:srgbClr val="FFFFFF"/>
                </a:solidFill>
                <a:latin typeface="Congenial SemiBold" panose="02000503040000020004" pitchFamily="2" charset="0"/>
                <a:cs typeface="STIX SMART MathJax Main"/>
              </a:rPr>
              <a:t>be</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grounded,</a:t>
            </a:r>
            <a:r>
              <a:rPr sz="1100" spc="110">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the</a:t>
            </a:r>
            <a:r>
              <a:rPr sz="1100" spc="114">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scaffolding</a:t>
            </a:r>
            <a:r>
              <a:rPr sz="1100" spc="11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they</a:t>
            </a:r>
            <a:r>
              <a:rPr sz="1100" spc="114">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need</a:t>
            </a:r>
            <a:r>
              <a:rPr sz="1100" spc="110">
                <a:solidFill>
                  <a:srgbClr val="FFFFFF"/>
                </a:solidFill>
                <a:latin typeface="Congenial SemiBold" panose="02000503040000020004" pitchFamily="2" charset="0"/>
                <a:cs typeface="STIX SMART MathJax Main"/>
              </a:rPr>
              <a:t> </a:t>
            </a:r>
            <a:r>
              <a:rPr sz="1100" spc="-25">
                <a:solidFill>
                  <a:srgbClr val="FFFFFF"/>
                </a:solidFill>
                <a:latin typeface="Congenial SemiBold" panose="02000503040000020004" pitchFamily="2" charset="0"/>
                <a:cs typeface="STIX SMART MathJax Main"/>
              </a:rPr>
              <a:t>to </a:t>
            </a:r>
            <a:r>
              <a:rPr sz="1100" spc="85">
                <a:solidFill>
                  <a:srgbClr val="FFFFFF"/>
                </a:solidFill>
                <a:latin typeface="Congenial SemiBold" panose="02000503040000020004" pitchFamily="2" charset="0"/>
                <a:cs typeface="STIX SMART MathJax Main"/>
              </a:rPr>
              <a:t>be</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supported</a:t>
            </a:r>
            <a:r>
              <a:rPr sz="1100" spc="7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75">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the</a:t>
            </a:r>
            <a:r>
              <a:rPr sz="1100" spc="80">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academic</a:t>
            </a:r>
            <a:r>
              <a:rPr sz="1100" spc="75">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courage</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they</a:t>
            </a:r>
            <a:r>
              <a:rPr sz="1100" spc="7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need</a:t>
            </a:r>
            <a:r>
              <a:rPr sz="1100" spc="8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to</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explore</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possibilities</a:t>
            </a:r>
            <a:endParaRPr sz="1100">
              <a:latin typeface="Congenial SemiBold" panose="02000503040000020004" pitchFamily="2" charset="0"/>
              <a:cs typeface="STIX SMART MathJax Main"/>
            </a:endParaRPr>
          </a:p>
          <a:p>
            <a:pPr marL="12700" marR="490855">
              <a:lnSpc>
                <a:spcPct val="130600"/>
              </a:lnSpc>
            </a:pPr>
            <a:r>
              <a:rPr sz="1100" spc="-90">
                <a:solidFill>
                  <a:srgbClr val="FFFFFF"/>
                </a:solidFill>
                <a:latin typeface="Congenial SemiBold" panose="02000503040000020004" pitchFamily="2" charset="0"/>
                <a:cs typeface="STIX SMART MathJax Main"/>
              </a:rPr>
              <a:t>All</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students</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have</a:t>
            </a:r>
            <a:r>
              <a:rPr sz="1100" spc="130">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the</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foundational</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knowledge</a:t>
            </a:r>
            <a:r>
              <a:rPr sz="1100" spc="13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literacy</a:t>
            </a:r>
            <a:r>
              <a:rPr sz="1100" spc="12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3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numeracy</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from</a:t>
            </a:r>
            <a:r>
              <a:rPr sz="1100" spc="12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which</a:t>
            </a:r>
            <a:r>
              <a:rPr sz="1100" spc="13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deeper </a:t>
            </a:r>
            <a:r>
              <a:rPr sz="1100">
                <a:solidFill>
                  <a:srgbClr val="FFFFFF"/>
                </a:solidFill>
                <a:latin typeface="Congenial SemiBold" panose="02000503040000020004" pitchFamily="2" charset="0"/>
                <a:cs typeface="STIX SMART MathJax Main"/>
              </a:rPr>
              <a:t>learning</a:t>
            </a:r>
            <a:r>
              <a:rPr sz="1100" spc="1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grows</a:t>
            </a:r>
            <a:endParaRPr sz="1100">
              <a:latin typeface="Congenial SemiBold" panose="02000503040000020004" pitchFamily="2" charset="0"/>
              <a:cs typeface="STIX SMART MathJax Main"/>
            </a:endParaRPr>
          </a:p>
          <a:p>
            <a:pPr marL="12700">
              <a:lnSpc>
                <a:spcPct val="100000"/>
              </a:lnSpc>
              <a:spcBef>
                <a:spcPts val="400"/>
              </a:spcBef>
            </a:pPr>
            <a:r>
              <a:rPr sz="1100" spc="-50">
                <a:solidFill>
                  <a:srgbClr val="FFFFFF"/>
                </a:solidFill>
                <a:latin typeface="Congenial SemiBold" panose="02000503040000020004" pitchFamily="2" charset="0"/>
                <a:cs typeface="STIX SMART MathJax Main"/>
              </a:rPr>
              <a:t>PRPS</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Core</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Principles</a:t>
            </a:r>
            <a:r>
              <a:rPr sz="1100" spc="9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are</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evident</a:t>
            </a:r>
            <a:r>
              <a:rPr sz="1100" spc="9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90">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the</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intellectual</a:t>
            </a:r>
            <a:r>
              <a:rPr sz="1100" spc="9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95">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academic</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pursuits</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of</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students</a:t>
            </a:r>
            <a:r>
              <a:rPr sz="1100" spc="9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9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staff</a:t>
            </a:r>
            <a:endParaRPr sz="1100">
              <a:latin typeface="Congenial SemiBold" panose="02000503040000020004" pitchFamily="2" charset="0"/>
              <a:cs typeface="STIX SMART MathJax Main"/>
            </a:endParaRPr>
          </a:p>
        </p:txBody>
      </p:sp>
      <p:sp>
        <p:nvSpPr>
          <p:cNvPr id="12" name="object 12"/>
          <p:cNvSpPr txBox="1"/>
          <p:nvPr/>
        </p:nvSpPr>
        <p:spPr>
          <a:xfrm>
            <a:off x="755365" y="926189"/>
            <a:ext cx="6024880" cy="902170"/>
          </a:xfrm>
          <a:prstGeom prst="rect">
            <a:avLst/>
          </a:prstGeom>
          <a:solidFill>
            <a:srgbClr val="7D9E4E">
              <a:alpha val="79998"/>
            </a:srgbClr>
          </a:solidFill>
        </p:spPr>
        <p:txBody>
          <a:bodyPr vert="horz" wrap="square" lIns="0" tIns="159385" rIns="0" bIns="0" rtlCol="0">
            <a:spAutoFit/>
          </a:bodyPr>
          <a:lstStyle/>
          <a:p>
            <a:pPr marL="272415">
              <a:lnSpc>
                <a:spcPct val="100000"/>
              </a:lnSpc>
              <a:spcBef>
                <a:spcPts val="1255"/>
              </a:spcBef>
            </a:pPr>
            <a:r>
              <a:rPr sz="2000" b="1" spc="300">
                <a:solidFill>
                  <a:srgbClr val="FFFFFF"/>
                </a:solidFill>
                <a:latin typeface="Congenial SemiBold" panose="02000503040000020004" pitchFamily="2" charset="0"/>
                <a:cs typeface="Calibri"/>
              </a:rPr>
              <a:t>PRPS</a:t>
            </a:r>
            <a:r>
              <a:rPr sz="2000" b="1" spc="85">
                <a:solidFill>
                  <a:srgbClr val="FFFFFF"/>
                </a:solidFill>
                <a:latin typeface="Congenial SemiBold" panose="02000503040000020004" pitchFamily="2" charset="0"/>
                <a:cs typeface="Calibri"/>
              </a:rPr>
              <a:t> </a:t>
            </a:r>
            <a:r>
              <a:rPr sz="2000" b="1" spc="345">
                <a:solidFill>
                  <a:srgbClr val="FFFFFF"/>
                </a:solidFill>
                <a:latin typeface="Congenial SemiBold" panose="02000503040000020004" pitchFamily="2" charset="0"/>
                <a:cs typeface="Calibri"/>
              </a:rPr>
              <a:t>GOAL</a:t>
            </a:r>
            <a:r>
              <a:rPr sz="2000" b="1" spc="90">
                <a:solidFill>
                  <a:srgbClr val="FFFFFF"/>
                </a:solidFill>
                <a:latin typeface="Congenial SemiBold" panose="02000503040000020004" pitchFamily="2" charset="0"/>
                <a:cs typeface="Calibri"/>
              </a:rPr>
              <a:t> </a:t>
            </a:r>
            <a:r>
              <a:rPr sz="2000" b="1">
                <a:solidFill>
                  <a:srgbClr val="FFFFFF"/>
                </a:solidFill>
                <a:latin typeface="Congenial SemiBold" panose="02000503040000020004" pitchFamily="2" charset="0"/>
                <a:cs typeface="Calibri"/>
              </a:rPr>
              <a:t>1:</a:t>
            </a:r>
            <a:r>
              <a:rPr sz="2000" b="1" spc="90">
                <a:solidFill>
                  <a:srgbClr val="FFFFFF"/>
                </a:solidFill>
                <a:latin typeface="Congenial SemiBold" panose="02000503040000020004" pitchFamily="2" charset="0"/>
                <a:cs typeface="Calibri"/>
              </a:rPr>
              <a:t> </a:t>
            </a:r>
            <a:r>
              <a:rPr sz="2000" b="1" spc="200">
                <a:solidFill>
                  <a:srgbClr val="FFFFFF"/>
                </a:solidFill>
                <a:latin typeface="Congenial SemiBold" panose="02000503040000020004" pitchFamily="2" charset="0"/>
                <a:cs typeface="Calibri"/>
              </a:rPr>
              <a:t>IGNITE</a:t>
            </a:r>
            <a:r>
              <a:rPr sz="2000" b="1" spc="85">
                <a:solidFill>
                  <a:srgbClr val="FFFFFF"/>
                </a:solidFill>
                <a:latin typeface="Congenial SemiBold" panose="02000503040000020004" pitchFamily="2" charset="0"/>
                <a:cs typeface="Calibri"/>
              </a:rPr>
              <a:t> </a:t>
            </a:r>
            <a:r>
              <a:rPr sz="2000" b="1" spc="215">
                <a:solidFill>
                  <a:srgbClr val="FFFFFF"/>
                </a:solidFill>
                <a:latin typeface="Congenial SemiBold" panose="02000503040000020004" pitchFamily="2" charset="0"/>
                <a:cs typeface="Calibri"/>
              </a:rPr>
              <a:t>MINDS</a:t>
            </a:r>
            <a:endParaRPr sz="2000">
              <a:latin typeface="Congenial SemiBold" panose="02000503040000020004" pitchFamily="2" charset="0"/>
              <a:cs typeface="Calibri"/>
            </a:endParaRPr>
          </a:p>
          <a:p>
            <a:pPr marL="272415">
              <a:lnSpc>
                <a:spcPct val="100000"/>
              </a:lnSpc>
              <a:spcBef>
                <a:spcPts val="484"/>
              </a:spcBef>
            </a:pPr>
            <a:r>
              <a:rPr sz="1200">
                <a:solidFill>
                  <a:srgbClr val="FFFFFF"/>
                </a:solidFill>
                <a:latin typeface="Congenial SemiBold" panose="02000503040000020004" pitchFamily="2" charset="0"/>
                <a:cs typeface="STIX SMART MathJax Main"/>
              </a:rPr>
              <a:t>Background:</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a:t>
            </a:r>
            <a:r>
              <a:rPr sz="1200" spc="70">
                <a:solidFill>
                  <a:srgbClr val="FFFFFF"/>
                </a:solidFill>
                <a:latin typeface="Congenial SemiBold" panose="02000503040000020004" pitchFamily="2" charset="0"/>
                <a:cs typeface="STIX SMART MathJax Main"/>
              </a:rPr>
              <a:t> </a:t>
            </a:r>
            <a:r>
              <a:rPr sz="1200" spc="-45">
                <a:solidFill>
                  <a:srgbClr val="FFFFFF"/>
                </a:solidFill>
                <a:latin typeface="Congenial SemiBold" panose="02000503040000020004" pitchFamily="2" charset="0"/>
                <a:cs typeface="STIX SMART MathJax Main"/>
              </a:rPr>
              <a:t>will</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ignite</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minds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by</a:t>
            </a:r>
            <a:r>
              <a:rPr sz="1200" spc="70">
                <a:solidFill>
                  <a:srgbClr val="FFFFFF"/>
                </a:solidFill>
                <a:latin typeface="Congenial SemiBold" panose="02000503040000020004" pitchFamily="2" charset="0"/>
                <a:cs typeface="STIX SMART MathJax Main"/>
              </a:rPr>
              <a:t> </a:t>
            </a:r>
            <a:r>
              <a:rPr sz="1200" spc="50">
                <a:solidFill>
                  <a:srgbClr val="FFFFFF"/>
                </a:solidFill>
                <a:latin typeface="Congenial SemiBold" panose="02000503040000020004" pitchFamily="2" charset="0"/>
                <a:cs typeface="STIX SMART MathJax Main"/>
              </a:rPr>
              <a:t>creating</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cultures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of</a:t>
            </a:r>
            <a:r>
              <a:rPr sz="1200" spc="70">
                <a:solidFill>
                  <a:srgbClr val="FFFFFF"/>
                </a:solidFill>
                <a:latin typeface="Congenial SemiBold" panose="02000503040000020004" pitchFamily="2" charset="0"/>
                <a:cs typeface="STIX SMART MathJax Main"/>
              </a:rPr>
              <a:t> academic</a:t>
            </a:r>
            <a:r>
              <a:rPr sz="1200" spc="75">
                <a:solidFill>
                  <a:srgbClr val="FFFFFF"/>
                </a:solidFill>
                <a:latin typeface="Congenial SemiBold" panose="02000503040000020004" pitchFamily="2" charset="0"/>
                <a:cs typeface="STIX SMART MathJax Main"/>
              </a:rPr>
              <a:t> </a:t>
            </a:r>
            <a:r>
              <a:rPr sz="1200" spc="35">
                <a:solidFill>
                  <a:srgbClr val="FFFFFF"/>
                </a:solidFill>
                <a:latin typeface="Congenial SemiBold" panose="02000503040000020004" pitchFamily="2" charset="0"/>
                <a:cs typeface="STIX SMART MathJax Main"/>
              </a:rPr>
              <a:t>excellence</a:t>
            </a:r>
            <a:endParaRPr sz="1200">
              <a:latin typeface="Congenial SemiBold" panose="02000503040000020004" pitchFamily="2" charset="0"/>
              <a:cs typeface="STIX SMART MathJax Main"/>
            </a:endParaRPr>
          </a:p>
        </p:txBody>
      </p:sp>
      <p:grpSp>
        <p:nvGrpSpPr>
          <p:cNvPr id="13" name="object 13"/>
          <p:cNvGrpSpPr/>
          <p:nvPr/>
        </p:nvGrpSpPr>
        <p:grpSpPr>
          <a:xfrm>
            <a:off x="0" y="4864814"/>
            <a:ext cx="7538720" cy="1209040"/>
            <a:chOff x="0" y="4864814"/>
            <a:chExt cx="7538720" cy="1209040"/>
          </a:xfrm>
        </p:grpSpPr>
        <p:sp>
          <p:nvSpPr>
            <p:cNvPr id="14" name="object 14"/>
            <p:cNvSpPr/>
            <p:nvPr/>
          </p:nvSpPr>
          <p:spPr>
            <a:xfrm>
              <a:off x="0" y="4864814"/>
              <a:ext cx="7538720" cy="1209040"/>
            </a:xfrm>
            <a:custGeom>
              <a:avLst/>
              <a:gdLst/>
              <a:ahLst/>
              <a:cxnLst/>
              <a:rect l="l" t="t" r="r" b="b"/>
              <a:pathLst>
                <a:path w="7538720" h="1209039">
                  <a:moveTo>
                    <a:pt x="0" y="1208644"/>
                  </a:moveTo>
                  <a:lnTo>
                    <a:pt x="0" y="0"/>
                  </a:lnTo>
                  <a:lnTo>
                    <a:pt x="7538146" y="0"/>
                  </a:lnTo>
                  <a:lnTo>
                    <a:pt x="7538146" y="1208644"/>
                  </a:lnTo>
                  <a:lnTo>
                    <a:pt x="0" y="1208644"/>
                  </a:lnTo>
                  <a:close/>
                </a:path>
              </a:pathLst>
            </a:custGeom>
            <a:solidFill>
              <a:srgbClr val="535353">
                <a:alpha val="79998"/>
              </a:srgbClr>
            </a:solidFill>
          </p:spPr>
          <p:txBody>
            <a:bodyPr wrap="square" lIns="0" tIns="0" rIns="0" bIns="0" rtlCol="0"/>
            <a:lstStyle/>
            <a:p>
              <a:endParaRPr/>
            </a:p>
          </p:txBody>
        </p:sp>
        <p:sp>
          <p:nvSpPr>
            <p:cNvPr id="15" name="object 15"/>
            <p:cNvSpPr/>
            <p:nvPr/>
          </p:nvSpPr>
          <p:spPr>
            <a:xfrm>
              <a:off x="829297" y="5103177"/>
              <a:ext cx="47625" cy="704850"/>
            </a:xfrm>
            <a:custGeom>
              <a:avLst/>
              <a:gdLst/>
              <a:ahLst/>
              <a:cxnLst/>
              <a:rect l="l" t="t" r="r" b="b"/>
              <a:pathLst>
                <a:path w="47625" h="704850">
                  <a:moveTo>
                    <a:pt x="47586" y="677303"/>
                  </a:moveTo>
                  <a:lnTo>
                    <a:pt x="26949" y="656666"/>
                  </a:lnTo>
                  <a:lnTo>
                    <a:pt x="20637" y="656666"/>
                  </a:lnTo>
                  <a:lnTo>
                    <a:pt x="0" y="677303"/>
                  </a:lnTo>
                  <a:lnTo>
                    <a:pt x="0" y="683615"/>
                  </a:lnTo>
                  <a:lnTo>
                    <a:pt x="20637" y="704253"/>
                  </a:lnTo>
                  <a:lnTo>
                    <a:pt x="26949" y="704253"/>
                  </a:lnTo>
                  <a:lnTo>
                    <a:pt x="47586" y="683615"/>
                  </a:lnTo>
                  <a:lnTo>
                    <a:pt x="47586" y="680466"/>
                  </a:lnTo>
                  <a:lnTo>
                    <a:pt x="47586" y="677303"/>
                  </a:lnTo>
                  <a:close/>
                </a:path>
                <a:path w="47625" h="704850">
                  <a:moveTo>
                    <a:pt x="47586" y="458419"/>
                  </a:moveTo>
                  <a:lnTo>
                    <a:pt x="26949" y="437781"/>
                  </a:lnTo>
                  <a:lnTo>
                    <a:pt x="20637" y="437781"/>
                  </a:lnTo>
                  <a:lnTo>
                    <a:pt x="0" y="458419"/>
                  </a:lnTo>
                  <a:lnTo>
                    <a:pt x="0" y="464731"/>
                  </a:lnTo>
                  <a:lnTo>
                    <a:pt x="20637" y="485368"/>
                  </a:lnTo>
                  <a:lnTo>
                    <a:pt x="26949" y="485368"/>
                  </a:lnTo>
                  <a:lnTo>
                    <a:pt x="47586" y="464731"/>
                  </a:lnTo>
                  <a:lnTo>
                    <a:pt x="47586" y="461568"/>
                  </a:lnTo>
                  <a:lnTo>
                    <a:pt x="47586" y="458419"/>
                  </a:lnTo>
                  <a:close/>
                </a:path>
                <a:path w="47625" h="704850">
                  <a:moveTo>
                    <a:pt x="47586" y="239522"/>
                  </a:moveTo>
                  <a:lnTo>
                    <a:pt x="26949" y="218884"/>
                  </a:lnTo>
                  <a:lnTo>
                    <a:pt x="20637" y="218884"/>
                  </a:lnTo>
                  <a:lnTo>
                    <a:pt x="0" y="239522"/>
                  </a:lnTo>
                  <a:lnTo>
                    <a:pt x="0" y="245833"/>
                  </a:lnTo>
                  <a:lnTo>
                    <a:pt x="20637" y="266471"/>
                  </a:lnTo>
                  <a:lnTo>
                    <a:pt x="26949" y="266471"/>
                  </a:lnTo>
                  <a:lnTo>
                    <a:pt x="47586" y="245833"/>
                  </a:lnTo>
                  <a:lnTo>
                    <a:pt x="47586" y="242684"/>
                  </a:lnTo>
                  <a:lnTo>
                    <a:pt x="47586" y="239522"/>
                  </a:lnTo>
                  <a:close/>
                </a:path>
                <a:path w="47625" h="704850">
                  <a:moveTo>
                    <a:pt x="47586" y="20637"/>
                  </a:moveTo>
                  <a:lnTo>
                    <a:pt x="26949" y="0"/>
                  </a:lnTo>
                  <a:lnTo>
                    <a:pt x="20637" y="0"/>
                  </a:lnTo>
                  <a:lnTo>
                    <a:pt x="0" y="20637"/>
                  </a:lnTo>
                  <a:lnTo>
                    <a:pt x="0" y="26949"/>
                  </a:lnTo>
                  <a:lnTo>
                    <a:pt x="20637" y="47586"/>
                  </a:lnTo>
                  <a:lnTo>
                    <a:pt x="26949" y="47586"/>
                  </a:lnTo>
                  <a:lnTo>
                    <a:pt x="47586" y="26949"/>
                  </a:lnTo>
                  <a:lnTo>
                    <a:pt x="47586" y="23787"/>
                  </a:lnTo>
                  <a:lnTo>
                    <a:pt x="47586" y="20637"/>
                  </a:lnTo>
                  <a:close/>
                </a:path>
              </a:pathLst>
            </a:custGeom>
            <a:solidFill>
              <a:srgbClr val="FFFFFF"/>
            </a:solidFill>
          </p:spPr>
          <p:txBody>
            <a:bodyPr wrap="square" lIns="0" tIns="0" rIns="0" bIns="0" rtlCol="0"/>
            <a:lstStyle/>
            <a:p>
              <a:endParaRPr/>
            </a:p>
          </p:txBody>
        </p:sp>
      </p:grpSp>
      <p:sp>
        <p:nvSpPr>
          <p:cNvPr id="16" name="object 16"/>
          <p:cNvSpPr txBox="1"/>
          <p:nvPr/>
        </p:nvSpPr>
        <p:spPr>
          <a:xfrm>
            <a:off x="968129" y="4966101"/>
            <a:ext cx="4699000" cy="901065"/>
          </a:xfrm>
          <a:prstGeom prst="rect">
            <a:avLst/>
          </a:prstGeom>
        </p:spPr>
        <p:txBody>
          <a:bodyPr vert="horz" wrap="square" lIns="0" tIns="63500" rIns="0" bIns="0" rtlCol="0">
            <a:spAutoFit/>
          </a:bodyPr>
          <a:lstStyle/>
          <a:p>
            <a:pPr marL="12700">
              <a:lnSpc>
                <a:spcPct val="100000"/>
              </a:lnSpc>
              <a:spcBef>
                <a:spcPts val="500"/>
              </a:spcBef>
            </a:pPr>
            <a:r>
              <a:rPr sz="1100">
                <a:solidFill>
                  <a:srgbClr val="FFFFFF"/>
                </a:solidFill>
                <a:latin typeface="Congenial SemiBold" panose="02000503040000020004" pitchFamily="2" charset="0"/>
                <a:cs typeface="STIX SMART MathJax Main"/>
              </a:rPr>
              <a:t>Staff</a:t>
            </a:r>
            <a:r>
              <a:rPr sz="1100" spc="13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4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students</a:t>
            </a:r>
            <a:r>
              <a:rPr sz="1100" spc="14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take</a:t>
            </a:r>
            <a:r>
              <a:rPr sz="1100" spc="140">
                <a:solidFill>
                  <a:srgbClr val="FFFFFF"/>
                </a:solidFill>
                <a:latin typeface="Congenial SemiBold" panose="02000503040000020004" pitchFamily="2" charset="0"/>
                <a:cs typeface="STIX SMART MathJax Main"/>
              </a:rPr>
              <a:t> </a:t>
            </a:r>
            <a:r>
              <a:rPr sz="1100" spc="70">
                <a:solidFill>
                  <a:srgbClr val="FFFFFF"/>
                </a:solidFill>
                <a:latin typeface="Congenial SemiBold" panose="02000503040000020004" pitchFamily="2" charset="0"/>
                <a:cs typeface="STIX SMART MathJax Main"/>
              </a:rPr>
              <a:t>care</a:t>
            </a:r>
            <a:r>
              <a:rPr sz="1100" spc="14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of</a:t>
            </a:r>
            <a:r>
              <a:rPr sz="1100" spc="14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themselves</a:t>
            </a:r>
            <a:r>
              <a:rPr sz="1100" spc="13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4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others</a:t>
            </a:r>
            <a:endParaRPr sz="1100">
              <a:latin typeface="Congenial SemiBold" panose="02000503040000020004" pitchFamily="2" charset="0"/>
              <a:cs typeface="STIX SMART MathJax Main"/>
            </a:endParaRPr>
          </a:p>
          <a:p>
            <a:pPr marL="12700" marR="5080">
              <a:lnSpc>
                <a:spcPct val="130600"/>
              </a:lnSpc>
            </a:pPr>
            <a:r>
              <a:rPr sz="1100" spc="10">
                <a:solidFill>
                  <a:srgbClr val="FFFFFF"/>
                </a:solidFill>
                <a:latin typeface="Congenial SemiBold" panose="02000503040000020004" pitchFamily="2" charset="0"/>
                <a:cs typeface="STIX SMART MathJax Main"/>
              </a:rPr>
              <a:t>Staff</a:t>
            </a:r>
            <a:r>
              <a:rPr sz="1100" spc="9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0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students</a:t>
            </a:r>
            <a:r>
              <a:rPr sz="1100" spc="9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contribute</a:t>
            </a:r>
            <a:r>
              <a:rPr sz="1100" spc="10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to</a:t>
            </a:r>
            <a:r>
              <a:rPr sz="1100" spc="10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their</a:t>
            </a:r>
            <a:r>
              <a:rPr sz="1100" spc="9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communities</a:t>
            </a:r>
            <a:r>
              <a:rPr sz="1100" spc="10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and</a:t>
            </a:r>
            <a:r>
              <a:rPr sz="1100" spc="100">
                <a:solidFill>
                  <a:srgbClr val="FFFFFF"/>
                </a:solidFill>
                <a:latin typeface="Congenial SemiBold" panose="02000503040000020004" pitchFamily="2" charset="0"/>
                <a:cs typeface="STIX SMART MathJax Main"/>
              </a:rPr>
              <a:t> </a:t>
            </a:r>
            <a:r>
              <a:rPr sz="1100" spc="70">
                <a:solidFill>
                  <a:srgbClr val="FFFFFF"/>
                </a:solidFill>
                <a:latin typeface="Congenial SemiBold" panose="02000503040000020004" pitchFamily="2" charset="0"/>
                <a:cs typeface="STIX SMART MathJax Main"/>
              </a:rPr>
              <a:t>create</a:t>
            </a:r>
            <a:r>
              <a:rPr sz="1100" spc="9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belonging </a:t>
            </a:r>
            <a:r>
              <a:rPr sz="1100">
                <a:solidFill>
                  <a:srgbClr val="FFFFFF"/>
                </a:solidFill>
                <a:latin typeface="Congenial SemiBold" panose="02000503040000020004" pitchFamily="2" charset="0"/>
                <a:cs typeface="STIX SMART MathJax Main"/>
              </a:rPr>
              <a:t>Environments</a:t>
            </a:r>
            <a:r>
              <a:rPr sz="1100" spc="65">
                <a:solidFill>
                  <a:srgbClr val="FFFFFF"/>
                </a:solidFill>
                <a:latin typeface="Congenial SemiBold" panose="02000503040000020004" pitchFamily="2" charset="0"/>
                <a:cs typeface="STIX SMART MathJax Main"/>
              </a:rPr>
              <a:t> are</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cultivated</a:t>
            </a:r>
            <a:r>
              <a:rPr sz="1100" spc="65">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that</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inspire</a:t>
            </a:r>
            <a:r>
              <a:rPr sz="1100" spc="65">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people</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to</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show</a:t>
            </a:r>
            <a:r>
              <a:rPr sz="1100" spc="6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up</a:t>
            </a:r>
            <a:r>
              <a:rPr sz="1100" spc="70">
                <a:solidFill>
                  <a:srgbClr val="FFFFFF"/>
                </a:solidFill>
                <a:latin typeface="Congenial SemiBold" panose="02000503040000020004" pitchFamily="2" charset="0"/>
                <a:cs typeface="STIX SMART MathJax Main"/>
              </a:rPr>
              <a:t> as</a:t>
            </a:r>
            <a:r>
              <a:rPr sz="1100" spc="6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their</a:t>
            </a:r>
            <a:r>
              <a:rPr sz="1100" spc="7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best</a:t>
            </a:r>
            <a:r>
              <a:rPr sz="1100" spc="7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selves </a:t>
            </a:r>
            <a:r>
              <a:rPr sz="1100" spc="-50">
                <a:solidFill>
                  <a:srgbClr val="FFFFFF"/>
                </a:solidFill>
                <a:latin typeface="Congenial SemiBold" panose="02000503040000020004" pitchFamily="2" charset="0"/>
                <a:cs typeface="STIX SMART MathJax Main"/>
              </a:rPr>
              <a:t>PRPS</a:t>
            </a:r>
            <a:r>
              <a:rPr sz="1100" spc="6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Core</a:t>
            </a:r>
            <a:r>
              <a:rPr sz="1100" spc="6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Principles</a:t>
            </a:r>
            <a:r>
              <a:rPr sz="1100" spc="65">
                <a:solidFill>
                  <a:srgbClr val="FFFFFF"/>
                </a:solidFill>
                <a:latin typeface="Congenial SemiBold" panose="02000503040000020004" pitchFamily="2" charset="0"/>
                <a:cs typeface="STIX SMART MathJax Main"/>
              </a:rPr>
              <a:t> are </a:t>
            </a:r>
            <a:r>
              <a:rPr sz="1100">
                <a:solidFill>
                  <a:srgbClr val="FFFFFF"/>
                </a:solidFill>
                <a:latin typeface="Congenial SemiBold" panose="02000503040000020004" pitchFamily="2" charset="0"/>
                <a:cs typeface="STIX SMART MathJax Main"/>
              </a:rPr>
              <a:t>evident</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6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our</a:t>
            </a:r>
            <a:r>
              <a:rPr sz="1100" spc="6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culture</a:t>
            </a:r>
            <a:endParaRPr sz="1100">
              <a:latin typeface="Congenial SemiBold" panose="02000503040000020004" pitchFamily="2" charset="0"/>
              <a:cs typeface="STIX SMART MathJax Main"/>
            </a:endParaRPr>
          </a:p>
        </p:txBody>
      </p:sp>
      <p:sp>
        <p:nvSpPr>
          <p:cNvPr id="17" name="object 17"/>
          <p:cNvSpPr txBox="1"/>
          <p:nvPr/>
        </p:nvSpPr>
        <p:spPr>
          <a:xfrm>
            <a:off x="737235" y="3784877"/>
            <a:ext cx="6024245" cy="961390"/>
          </a:xfrm>
          <a:prstGeom prst="rect">
            <a:avLst/>
          </a:prstGeom>
          <a:solidFill>
            <a:srgbClr val="7D9E4E">
              <a:alpha val="79998"/>
            </a:srgbClr>
          </a:solidFill>
        </p:spPr>
        <p:txBody>
          <a:bodyPr vert="horz" wrap="square" lIns="0" tIns="184150" rIns="0" bIns="0" rtlCol="0">
            <a:spAutoFit/>
          </a:bodyPr>
          <a:lstStyle/>
          <a:p>
            <a:pPr marL="254000">
              <a:lnSpc>
                <a:spcPct val="100000"/>
              </a:lnSpc>
              <a:spcBef>
                <a:spcPts val="1450"/>
              </a:spcBef>
            </a:pPr>
            <a:r>
              <a:rPr sz="2000" b="1" spc="300">
                <a:solidFill>
                  <a:srgbClr val="FFFFFF"/>
                </a:solidFill>
                <a:latin typeface="Congenial SemiBold" panose="02000503040000020004" pitchFamily="2" charset="0"/>
                <a:cs typeface="Calibri"/>
              </a:rPr>
              <a:t>PRPS</a:t>
            </a:r>
            <a:r>
              <a:rPr sz="2000" b="1" spc="100">
                <a:solidFill>
                  <a:srgbClr val="FFFFFF"/>
                </a:solidFill>
                <a:latin typeface="Congenial SemiBold" panose="02000503040000020004" pitchFamily="2" charset="0"/>
                <a:cs typeface="Calibri"/>
              </a:rPr>
              <a:t> </a:t>
            </a:r>
            <a:r>
              <a:rPr sz="2000" b="1" spc="345">
                <a:solidFill>
                  <a:srgbClr val="FFFFFF"/>
                </a:solidFill>
                <a:latin typeface="Congenial SemiBold" panose="02000503040000020004" pitchFamily="2" charset="0"/>
                <a:cs typeface="Calibri"/>
              </a:rPr>
              <a:t>GOAL</a:t>
            </a:r>
            <a:r>
              <a:rPr sz="2000" b="1" spc="100">
                <a:solidFill>
                  <a:srgbClr val="FFFFFF"/>
                </a:solidFill>
                <a:latin typeface="Congenial SemiBold" panose="02000503040000020004" pitchFamily="2" charset="0"/>
                <a:cs typeface="Calibri"/>
              </a:rPr>
              <a:t> </a:t>
            </a:r>
            <a:r>
              <a:rPr sz="2000" b="1" spc="310">
                <a:solidFill>
                  <a:srgbClr val="FFFFFF"/>
                </a:solidFill>
                <a:latin typeface="Congenial SemiBold" panose="02000503040000020004" pitchFamily="2" charset="0"/>
                <a:cs typeface="Calibri"/>
              </a:rPr>
              <a:t>2:</a:t>
            </a:r>
            <a:r>
              <a:rPr sz="2000" b="1" spc="100">
                <a:solidFill>
                  <a:srgbClr val="FFFFFF"/>
                </a:solidFill>
                <a:latin typeface="Congenial SemiBold" panose="02000503040000020004" pitchFamily="2" charset="0"/>
                <a:cs typeface="Calibri"/>
              </a:rPr>
              <a:t> </a:t>
            </a:r>
            <a:r>
              <a:rPr sz="2000" b="1" spc="250">
                <a:solidFill>
                  <a:srgbClr val="FFFFFF"/>
                </a:solidFill>
                <a:latin typeface="Congenial SemiBold" panose="02000503040000020004" pitchFamily="2" charset="0"/>
                <a:cs typeface="Calibri"/>
              </a:rPr>
              <a:t>KINDLE</a:t>
            </a:r>
            <a:r>
              <a:rPr sz="2000" b="1" spc="100">
                <a:solidFill>
                  <a:srgbClr val="FFFFFF"/>
                </a:solidFill>
                <a:latin typeface="Congenial SemiBold" panose="02000503040000020004" pitchFamily="2" charset="0"/>
                <a:cs typeface="Calibri"/>
              </a:rPr>
              <a:t> </a:t>
            </a:r>
            <a:r>
              <a:rPr sz="2000" b="1" spc="265">
                <a:solidFill>
                  <a:srgbClr val="FFFFFF"/>
                </a:solidFill>
                <a:latin typeface="Congenial SemiBold" panose="02000503040000020004" pitchFamily="2" charset="0"/>
                <a:cs typeface="Calibri"/>
              </a:rPr>
              <a:t>HEARTS</a:t>
            </a:r>
            <a:endParaRPr sz="2000">
              <a:latin typeface="Congenial SemiBold" panose="02000503040000020004" pitchFamily="2" charset="0"/>
              <a:cs typeface="Calibri"/>
            </a:endParaRPr>
          </a:p>
          <a:p>
            <a:pPr marL="254000">
              <a:lnSpc>
                <a:spcPct val="100000"/>
              </a:lnSpc>
              <a:spcBef>
                <a:spcPts val="484"/>
              </a:spcBef>
            </a:pPr>
            <a:r>
              <a:rPr sz="1200">
                <a:solidFill>
                  <a:srgbClr val="FFFFFF"/>
                </a:solidFill>
                <a:latin typeface="Congenial SemiBold" panose="02000503040000020004" pitchFamily="2" charset="0"/>
                <a:cs typeface="STIX SMART MathJax Main"/>
              </a:rPr>
              <a:t>Background:</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a:t>
            </a:r>
            <a:r>
              <a:rPr sz="1200" spc="75">
                <a:solidFill>
                  <a:srgbClr val="FFFFFF"/>
                </a:solidFill>
                <a:latin typeface="Congenial SemiBold" panose="02000503040000020004" pitchFamily="2" charset="0"/>
                <a:cs typeface="STIX SMART MathJax Main"/>
              </a:rPr>
              <a:t> </a:t>
            </a:r>
            <a:r>
              <a:rPr sz="1200" spc="-45">
                <a:solidFill>
                  <a:srgbClr val="FFFFFF"/>
                </a:solidFill>
                <a:latin typeface="Congenial SemiBold" panose="02000503040000020004" pitchFamily="2" charset="0"/>
                <a:cs typeface="STIX SMART MathJax Main"/>
              </a:rPr>
              <a:t>will</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kindle</a:t>
            </a:r>
            <a:r>
              <a:rPr sz="1200" spc="75">
                <a:solidFill>
                  <a:srgbClr val="FFFFFF"/>
                </a:solidFill>
                <a:latin typeface="Congenial SemiBold" panose="02000503040000020004" pitchFamily="2" charset="0"/>
                <a:cs typeface="STIX SMART MathJax Main"/>
              </a:rPr>
              <a:t> </a:t>
            </a:r>
            <a:r>
              <a:rPr sz="1200" spc="50">
                <a:solidFill>
                  <a:srgbClr val="FFFFFF"/>
                </a:solidFill>
                <a:latin typeface="Congenial SemiBold" panose="02000503040000020004" pitchFamily="2" charset="0"/>
                <a:cs typeface="STIX SMART MathJax Main"/>
              </a:rPr>
              <a:t>hearts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by</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prioritizing</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wellbeing,</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belonging</a:t>
            </a:r>
            <a:r>
              <a:rPr sz="1200" spc="75">
                <a:solidFill>
                  <a:srgbClr val="FFFFFF"/>
                </a:solidFill>
                <a:latin typeface="Congenial SemiBold" panose="02000503040000020004" pitchFamily="2" charset="0"/>
                <a:cs typeface="STIX SMART MathJax Main"/>
              </a:rPr>
              <a:t> and </a:t>
            </a:r>
            <a:r>
              <a:rPr sz="1200" spc="-10">
                <a:solidFill>
                  <a:srgbClr val="FFFFFF"/>
                </a:solidFill>
                <a:latin typeface="Congenial SemiBold" panose="02000503040000020004" pitchFamily="2" charset="0"/>
                <a:cs typeface="STIX SMART MathJax Main"/>
              </a:rPr>
              <a:t>service.</a:t>
            </a:r>
            <a:endParaRPr sz="1200">
              <a:latin typeface="Congenial SemiBold" panose="02000503040000020004" pitchFamily="2" charset="0"/>
              <a:cs typeface="STIX SMART MathJax Main"/>
            </a:endParaRPr>
          </a:p>
        </p:txBody>
      </p:sp>
      <p:sp>
        <p:nvSpPr>
          <p:cNvPr id="18" name="object 18"/>
          <p:cNvSpPr txBox="1"/>
          <p:nvPr/>
        </p:nvSpPr>
        <p:spPr>
          <a:xfrm>
            <a:off x="663412" y="10303927"/>
            <a:ext cx="6283325" cy="227626"/>
          </a:xfrm>
          <a:prstGeom prst="rect">
            <a:avLst/>
          </a:prstGeom>
        </p:spPr>
        <p:txBody>
          <a:bodyPr vert="horz" wrap="square" lIns="0" tIns="12065" rIns="0" bIns="0" rtlCol="0">
            <a:spAutoFit/>
          </a:bodyPr>
          <a:lstStyle/>
          <a:p>
            <a:pPr marL="12700">
              <a:lnSpc>
                <a:spcPct val="100000"/>
              </a:lnSpc>
              <a:spcBef>
                <a:spcPts val="95"/>
              </a:spcBef>
            </a:pPr>
            <a:r>
              <a:rPr sz="1400" b="1" i="1">
                <a:solidFill>
                  <a:schemeClr val="tx1"/>
                </a:solidFill>
                <a:latin typeface="Congenial SemiBold" panose="02000503040000020004" pitchFamily="2" charset="0"/>
                <a:cs typeface="Gill Sans MT"/>
              </a:rPr>
              <a:t>The</a:t>
            </a:r>
            <a:r>
              <a:rPr sz="1400" b="1" i="1" spc="5">
                <a:solidFill>
                  <a:schemeClr val="tx1"/>
                </a:solidFill>
                <a:latin typeface="Congenial SemiBold" panose="02000503040000020004" pitchFamily="2" charset="0"/>
                <a:cs typeface="Gill Sans MT"/>
              </a:rPr>
              <a:t> </a:t>
            </a:r>
            <a:r>
              <a:rPr sz="1400" b="1" i="1" spc="70">
                <a:solidFill>
                  <a:schemeClr val="tx1"/>
                </a:solidFill>
                <a:latin typeface="Congenial SemiBold" panose="02000503040000020004" pitchFamily="2" charset="0"/>
                <a:cs typeface="Gill Sans MT"/>
              </a:rPr>
              <a:t>full</a:t>
            </a:r>
            <a:r>
              <a:rPr sz="1400" b="1" i="1" spc="5">
                <a:solidFill>
                  <a:schemeClr val="tx1"/>
                </a:solidFill>
                <a:latin typeface="Congenial SemiBold" panose="02000503040000020004" pitchFamily="2" charset="0"/>
                <a:cs typeface="Gill Sans MT"/>
              </a:rPr>
              <a:t> </a:t>
            </a:r>
            <a:r>
              <a:rPr sz="1400" b="1" i="1" spc="120">
                <a:solidFill>
                  <a:schemeClr val="tx1"/>
                </a:solidFill>
                <a:latin typeface="Congenial SemiBold" panose="02000503040000020004" pitchFamily="2" charset="0"/>
                <a:cs typeface="Gill Sans MT"/>
              </a:rPr>
              <a:t>PRPS</a:t>
            </a:r>
            <a:r>
              <a:rPr sz="1400" b="1" i="1" spc="5">
                <a:solidFill>
                  <a:schemeClr val="tx1"/>
                </a:solidFill>
                <a:latin typeface="Congenial SemiBold" panose="02000503040000020004" pitchFamily="2" charset="0"/>
                <a:cs typeface="Gill Sans MT"/>
              </a:rPr>
              <a:t> </a:t>
            </a:r>
            <a:r>
              <a:rPr sz="1400" b="1" i="1" spc="125">
                <a:solidFill>
                  <a:schemeClr val="tx1"/>
                </a:solidFill>
                <a:latin typeface="Congenial SemiBold" panose="02000503040000020004" pitchFamily="2" charset="0"/>
                <a:cs typeface="Gill Sans MT"/>
              </a:rPr>
              <a:t>Education</a:t>
            </a:r>
            <a:r>
              <a:rPr sz="1400" b="1" i="1" spc="5">
                <a:solidFill>
                  <a:schemeClr val="tx1"/>
                </a:solidFill>
                <a:latin typeface="Congenial SemiBold" panose="02000503040000020004" pitchFamily="2" charset="0"/>
                <a:cs typeface="Gill Sans MT"/>
              </a:rPr>
              <a:t> </a:t>
            </a:r>
            <a:r>
              <a:rPr sz="1400" b="1" i="1" spc="105">
                <a:solidFill>
                  <a:schemeClr val="tx1"/>
                </a:solidFill>
                <a:latin typeface="Congenial SemiBold" panose="02000503040000020004" pitchFamily="2" charset="0"/>
                <a:cs typeface="Gill Sans MT"/>
              </a:rPr>
              <a:t>Plan</a:t>
            </a:r>
            <a:r>
              <a:rPr sz="1400" b="1" i="1" spc="5">
                <a:solidFill>
                  <a:schemeClr val="tx1"/>
                </a:solidFill>
                <a:latin typeface="Congenial SemiBold" panose="02000503040000020004" pitchFamily="2" charset="0"/>
                <a:cs typeface="Gill Sans MT"/>
              </a:rPr>
              <a:t> </a:t>
            </a:r>
            <a:r>
              <a:rPr sz="1400" b="1" i="1" spc="160">
                <a:solidFill>
                  <a:schemeClr val="tx1"/>
                </a:solidFill>
                <a:latin typeface="Congenial SemiBold" panose="02000503040000020004" pitchFamily="2" charset="0"/>
                <a:cs typeface="Gill Sans MT"/>
              </a:rPr>
              <a:t>can</a:t>
            </a:r>
            <a:r>
              <a:rPr sz="1400" b="1" i="1" spc="5">
                <a:solidFill>
                  <a:schemeClr val="tx1"/>
                </a:solidFill>
                <a:latin typeface="Congenial SemiBold" panose="02000503040000020004" pitchFamily="2" charset="0"/>
                <a:cs typeface="Gill Sans MT"/>
              </a:rPr>
              <a:t> </a:t>
            </a:r>
            <a:r>
              <a:rPr sz="1400" b="1" i="1" spc="180">
                <a:solidFill>
                  <a:schemeClr val="tx1"/>
                </a:solidFill>
                <a:latin typeface="Congenial SemiBold" panose="02000503040000020004" pitchFamily="2" charset="0"/>
                <a:cs typeface="Gill Sans MT"/>
              </a:rPr>
              <a:t>be</a:t>
            </a:r>
            <a:r>
              <a:rPr sz="1400" b="1" i="1" spc="5">
                <a:solidFill>
                  <a:schemeClr val="tx1"/>
                </a:solidFill>
                <a:latin typeface="Congenial SemiBold" panose="02000503040000020004" pitchFamily="2" charset="0"/>
                <a:cs typeface="Gill Sans MT"/>
              </a:rPr>
              <a:t> </a:t>
            </a:r>
            <a:r>
              <a:rPr sz="1400" b="1" i="1" spc="120">
                <a:solidFill>
                  <a:schemeClr val="tx1"/>
                </a:solidFill>
                <a:latin typeface="Congenial SemiBold" panose="02000503040000020004" pitchFamily="2" charset="0"/>
                <a:cs typeface="Gill Sans MT"/>
              </a:rPr>
              <a:t>found</a:t>
            </a:r>
            <a:r>
              <a:rPr sz="1400" b="1" i="1" spc="5">
                <a:solidFill>
                  <a:schemeClr val="tx1"/>
                </a:solidFill>
                <a:latin typeface="Congenial SemiBold" panose="02000503040000020004" pitchFamily="2" charset="0"/>
                <a:cs typeface="Gill Sans MT"/>
              </a:rPr>
              <a:t> </a:t>
            </a:r>
            <a:r>
              <a:rPr sz="1400" b="1" i="1" spc="110">
                <a:solidFill>
                  <a:schemeClr val="tx1"/>
                </a:solidFill>
                <a:latin typeface="Congenial SemiBold" panose="02000503040000020004" pitchFamily="2" charset="0"/>
                <a:cs typeface="Gill Sans MT"/>
              </a:rPr>
              <a:t>here:</a:t>
            </a:r>
            <a:r>
              <a:rPr sz="1400" b="1" i="1">
                <a:solidFill>
                  <a:schemeClr val="tx1"/>
                </a:solidFill>
                <a:latin typeface="Congenial SemiBold" panose="02000503040000020004" pitchFamily="2" charset="0"/>
                <a:cs typeface="Gill Sans MT"/>
              </a:rPr>
              <a:t> </a:t>
            </a:r>
            <a:r>
              <a:rPr sz="1400" b="1" spc="-150">
                <a:solidFill>
                  <a:schemeClr val="tx1"/>
                </a:solidFill>
                <a:latin typeface="Congenial SemiBold" panose="02000503040000020004" pitchFamily="2" charset="0"/>
                <a:cs typeface="STIX SMART MathJax Main"/>
              </a:rPr>
              <a:t>Link</a:t>
            </a:r>
            <a:r>
              <a:rPr sz="1400" b="1" spc="55">
                <a:solidFill>
                  <a:schemeClr val="tx1"/>
                </a:solidFill>
                <a:latin typeface="Congenial SemiBold" panose="02000503040000020004" pitchFamily="2" charset="0"/>
                <a:cs typeface="STIX SMART MathJax Main"/>
              </a:rPr>
              <a:t> </a:t>
            </a:r>
            <a:r>
              <a:rPr sz="1400" b="1" spc="85">
                <a:solidFill>
                  <a:schemeClr val="tx1"/>
                </a:solidFill>
                <a:latin typeface="Congenial SemiBold" panose="02000503040000020004" pitchFamily="2" charset="0"/>
                <a:cs typeface="STIX SMART MathJax Main"/>
              </a:rPr>
              <a:t>to</a:t>
            </a:r>
            <a:r>
              <a:rPr sz="1400" b="1" spc="55">
                <a:solidFill>
                  <a:schemeClr val="tx1"/>
                </a:solidFill>
                <a:latin typeface="Congenial SemiBold" panose="02000503040000020004" pitchFamily="2" charset="0"/>
                <a:cs typeface="STIX SMART MathJax Main"/>
              </a:rPr>
              <a:t> </a:t>
            </a:r>
            <a:r>
              <a:rPr sz="1400" b="1" spc="90">
                <a:solidFill>
                  <a:schemeClr val="tx1"/>
                </a:solidFill>
                <a:latin typeface="Congenial SemiBold" panose="02000503040000020004" pitchFamily="2" charset="0"/>
                <a:cs typeface="STIX SMART MathJax Main"/>
              </a:rPr>
              <a:t>the</a:t>
            </a:r>
            <a:r>
              <a:rPr sz="1400" b="1" spc="55">
                <a:solidFill>
                  <a:schemeClr val="tx1"/>
                </a:solidFill>
                <a:latin typeface="Congenial SemiBold" panose="02000503040000020004" pitchFamily="2" charset="0"/>
                <a:cs typeface="STIX SMART MathJax Main"/>
              </a:rPr>
              <a:t> </a:t>
            </a:r>
            <a:r>
              <a:rPr sz="1400" b="1" spc="-20">
                <a:solidFill>
                  <a:schemeClr val="tx1"/>
                </a:solidFill>
                <a:latin typeface="Congenial SemiBold" panose="02000503040000020004" pitchFamily="2" charset="0"/>
                <a:cs typeface="STIX SMART MathJax Main"/>
              </a:rPr>
              <a:t>Plan</a:t>
            </a:r>
            <a:endParaRPr sz="1400" b="1">
              <a:solidFill>
                <a:schemeClr val="tx1"/>
              </a:solidFill>
              <a:latin typeface="Congenial SemiBold" panose="02000503040000020004" pitchFamily="2" charset="0"/>
              <a:cs typeface="STIX SMART MathJax Main"/>
            </a:endParaRPr>
          </a:p>
        </p:txBody>
      </p:sp>
      <p:sp>
        <p:nvSpPr>
          <p:cNvPr id="19" name="object 19"/>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20" name="object 20"/>
          <p:cNvSpPr txBox="1"/>
          <p:nvPr/>
        </p:nvSpPr>
        <p:spPr>
          <a:xfrm>
            <a:off x="255123" y="113836"/>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rot="5400000">
            <a:off x="-1571879" y="1571880"/>
            <a:ext cx="10699750" cy="7555990"/>
          </a:xfrm>
          <a:prstGeom prst="rect">
            <a:avLst/>
          </a:prstGeom>
        </p:spPr>
      </p:pic>
      <p:sp>
        <p:nvSpPr>
          <p:cNvPr id="4" name="object 4"/>
          <p:cNvSpPr/>
          <p:nvPr/>
        </p:nvSpPr>
        <p:spPr>
          <a:xfrm>
            <a:off x="2895475" y="10377140"/>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5" name="object 5"/>
          <p:cNvSpPr/>
          <p:nvPr/>
        </p:nvSpPr>
        <p:spPr>
          <a:xfrm>
            <a:off x="306273" y="8003841"/>
            <a:ext cx="3264535" cy="1922780"/>
          </a:xfrm>
          <a:custGeom>
            <a:avLst/>
            <a:gdLst/>
            <a:ahLst/>
            <a:cxnLst/>
            <a:rect l="l" t="t" r="r" b="b"/>
            <a:pathLst>
              <a:path w="3264535" h="1922779">
                <a:moveTo>
                  <a:pt x="3264261" y="1922434"/>
                </a:moveTo>
                <a:lnTo>
                  <a:pt x="0" y="1922434"/>
                </a:lnTo>
                <a:lnTo>
                  <a:pt x="0" y="0"/>
                </a:lnTo>
                <a:lnTo>
                  <a:pt x="3264261" y="0"/>
                </a:lnTo>
                <a:lnTo>
                  <a:pt x="3264261" y="1922434"/>
                </a:lnTo>
                <a:close/>
              </a:path>
            </a:pathLst>
          </a:custGeom>
          <a:solidFill>
            <a:srgbClr val="4B526F">
              <a:alpha val="79998"/>
            </a:srgbClr>
          </a:solidFill>
        </p:spPr>
        <p:txBody>
          <a:bodyPr wrap="square" lIns="0" tIns="0" rIns="0" bIns="0" rtlCol="0"/>
          <a:lstStyle/>
          <a:p>
            <a:endParaRPr/>
          </a:p>
        </p:txBody>
      </p:sp>
      <p:sp>
        <p:nvSpPr>
          <p:cNvPr id="6" name="object 6"/>
          <p:cNvSpPr/>
          <p:nvPr/>
        </p:nvSpPr>
        <p:spPr>
          <a:xfrm>
            <a:off x="3974529" y="8003841"/>
            <a:ext cx="3264535" cy="1922780"/>
          </a:xfrm>
          <a:custGeom>
            <a:avLst/>
            <a:gdLst/>
            <a:ahLst/>
            <a:cxnLst/>
            <a:rect l="l" t="t" r="r" b="b"/>
            <a:pathLst>
              <a:path w="3264534" h="1922779">
                <a:moveTo>
                  <a:pt x="3264261" y="1922434"/>
                </a:moveTo>
                <a:lnTo>
                  <a:pt x="0" y="1922434"/>
                </a:lnTo>
                <a:lnTo>
                  <a:pt x="0" y="0"/>
                </a:lnTo>
                <a:lnTo>
                  <a:pt x="3264261" y="0"/>
                </a:lnTo>
                <a:lnTo>
                  <a:pt x="3264261" y="1922434"/>
                </a:lnTo>
                <a:close/>
              </a:path>
            </a:pathLst>
          </a:custGeom>
          <a:solidFill>
            <a:srgbClr val="4B526F">
              <a:alpha val="79998"/>
            </a:srgbClr>
          </a:solidFill>
        </p:spPr>
        <p:txBody>
          <a:bodyPr wrap="square" lIns="0" tIns="0" rIns="0" bIns="0" rtlCol="0"/>
          <a:lstStyle/>
          <a:p>
            <a:endParaRPr/>
          </a:p>
        </p:txBody>
      </p:sp>
      <p:sp>
        <p:nvSpPr>
          <p:cNvPr id="7" name="object 7"/>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8" name="object 8"/>
          <p:cNvSpPr txBox="1"/>
          <p:nvPr/>
        </p:nvSpPr>
        <p:spPr>
          <a:xfrm>
            <a:off x="255123" y="113838"/>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pic>
        <p:nvPicPr>
          <p:cNvPr id="9" name="object 9"/>
          <p:cNvPicPr/>
          <p:nvPr/>
        </p:nvPicPr>
        <p:blipFill>
          <a:blip r:embed="rId4" cstate="print"/>
          <a:stretch>
            <a:fillRect/>
          </a:stretch>
        </p:blipFill>
        <p:spPr>
          <a:xfrm>
            <a:off x="714229" y="8168761"/>
            <a:ext cx="2360216" cy="1522719"/>
          </a:xfrm>
          <a:prstGeom prst="rect">
            <a:avLst/>
          </a:prstGeom>
        </p:spPr>
      </p:pic>
      <p:pic>
        <p:nvPicPr>
          <p:cNvPr id="10" name="object 10"/>
          <p:cNvPicPr/>
          <p:nvPr/>
        </p:nvPicPr>
        <p:blipFill>
          <a:blip r:embed="rId5" cstate="print"/>
          <a:stretch>
            <a:fillRect/>
          </a:stretch>
        </p:blipFill>
        <p:spPr>
          <a:xfrm>
            <a:off x="4656201" y="8156167"/>
            <a:ext cx="1598856" cy="1598855"/>
          </a:xfrm>
          <a:prstGeom prst="rect">
            <a:avLst/>
          </a:prstGeom>
        </p:spPr>
      </p:pic>
      <p:sp>
        <p:nvSpPr>
          <p:cNvPr id="11" name="object 11"/>
          <p:cNvSpPr txBox="1"/>
          <p:nvPr/>
        </p:nvSpPr>
        <p:spPr>
          <a:xfrm>
            <a:off x="1999297" y="1827016"/>
            <a:ext cx="3555365" cy="345440"/>
          </a:xfrm>
          <a:prstGeom prst="rect">
            <a:avLst/>
          </a:prstGeom>
        </p:spPr>
        <p:txBody>
          <a:bodyPr vert="horz" wrap="square" lIns="0" tIns="12065" rIns="0" bIns="0" rtlCol="0">
            <a:spAutoFit/>
          </a:bodyPr>
          <a:lstStyle/>
          <a:p>
            <a:pPr marL="12700">
              <a:lnSpc>
                <a:spcPct val="100000"/>
              </a:lnSpc>
              <a:spcBef>
                <a:spcPts val="95"/>
              </a:spcBef>
            </a:pPr>
            <a:r>
              <a:rPr sz="2100" b="1" spc="90">
                <a:solidFill>
                  <a:srgbClr val="FFFFFF"/>
                </a:solidFill>
                <a:latin typeface="Trebuchet MS"/>
                <a:cs typeface="Trebuchet MS"/>
              </a:rPr>
              <a:t>SCHOOL</a:t>
            </a:r>
            <a:r>
              <a:rPr sz="2100" b="1" spc="-65">
                <a:solidFill>
                  <a:srgbClr val="FFFFFF"/>
                </a:solidFill>
                <a:latin typeface="Trebuchet MS"/>
                <a:cs typeface="Trebuchet MS"/>
              </a:rPr>
              <a:t> </a:t>
            </a:r>
            <a:r>
              <a:rPr sz="2100" b="1">
                <a:solidFill>
                  <a:srgbClr val="FFFFFF"/>
                </a:solidFill>
                <a:latin typeface="Trebuchet MS"/>
                <a:cs typeface="Trebuchet MS"/>
              </a:rPr>
              <a:t>BASED</a:t>
            </a:r>
            <a:r>
              <a:rPr sz="2100" b="1" spc="-65">
                <a:solidFill>
                  <a:srgbClr val="FFFFFF"/>
                </a:solidFill>
                <a:latin typeface="Trebuchet MS"/>
                <a:cs typeface="Trebuchet MS"/>
              </a:rPr>
              <a:t> </a:t>
            </a:r>
            <a:r>
              <a:rPr sz="2100" b="1" spc="-10">
                <a:solidFill>
                  <a:srgbClr val="FFFFFF"/>
                </a:solidFill>
                <a:latin typeface="Trebuchet MS"/>
                <a:cs typeface="Trebuchet MS"/>
              </a:rPr>
              <a:t>STRATEGIES</a:t>
            </a:r>
            <a:endParaRPr sz="2100">
              <a:latin typeface="Trebuchet MS"/>
              <a:cs typeface="Trebuchet MS"/>
            </a:endParaRPr>
          </a:p>
        </p:txBody>
      </p:sp>
      <p:sp>
        <p:nvSpPr>
          <p:cNvPr id="12" name="object 12"/>
          <p:cNvSpPr txBox="1"/>
          <p:nvPr/>
        </p:nvSpPr>
        <p:spPr>
          <a:xfrm>
            <a:off x="1110350" y="5347744"/>
            <a:ext cx="5314950" cy="345440"/>
          </a:xfrm>
          <a:prstGeom prst="rect">
            <a:avLst/>
          </a:prstGeom>
        </p:spPr>
        <p:txBody>
          <a:bodyPr vert="horz" wrap="square" lIns="0" tIns="12065" rIns="0" bIns="0" rtlCol="0">
            <a:spAutoFit/>
          </a:bodyPr>
          <a:lstStyle/>
          <a:p>
            <a:pPr marL="12700">
              <a:lnSpc>
                <a:spcPct val="100000"/>
              </a:lnSpc>
              <a:spcBef>
                <a:spcPts val="95"/>
              </a:spcBef>
            </a:pPr>
            <a:r>
              <a:rPr sz="2100" b="1" spc="90">
                <a:solidFill>
                  <a:srgbClr val="FFFFFF"/>
                </a:solidFill>
                <a:latin typeface="Trebuchet MS"/>
                <a:cs typeface="Trebuchet MS"/>
              </a:rPr>
              <a:t>SCHOOL</a:t>
            </a:r>
            <a:r>
              <a:rPr sz="2100" b="1" spc="-85">
                <a:solidFill>
                  <a:srgbClr val="FFFFFF"/>
                </a:solidFill>
                <a:latin typeface="Trebuchet MS"/>
                <a:cs typeface="Trebuchet MS"/>
              </a:rPr>
              <a:t> </a:t>
            </a:r>
            <a:r>
              <a:rPr sz="2100" b="1">
                <a:solidFill>
                  <a:srgbClr val="FFFFFF"/>
                </a:solidFill>
                <a:latin typeface="Trebuchet MS"/>
                <a:cs typeface="Trebuchet MS"/>
              </a:rPr>
              <a:t>BASED</a:t>
            </a:r>
            <a:r>
              <a:rPr sz="2100" b="1" spc="-85">
                <a:solidFill>
                  <a:srgbClr val="FFFFFF"/>
                </a:solidFill>
                <a:latin typeface="Trebuchet MS"/>
                <a:cs typeface="Trebuchet MS"/>
              </a:rPr>
              <a:t> </a:t>
            </a:r>
            <a:r>
              <a:rPr sz="2100" b="1">
                <a:solidFill>
                  <a:srgbClr val="FFFFFF"/>
                </a:solidFill>
                <a:latin typeface="Trebuchet MS"/>
                <a:cs typeface="Trebuchet MS"/>
              </a:rPr>
              <a:t>PERFORMANCE</a:t>
            </a:r>
            <a:r>
              <a:rPr sz="2100" b="1" spc="-85">
                <a:solidFill>
                  <a:srgbClr val="FFFFFF"/>
                </a:solidFill>
                <a:latin typeface="Trebuchet MS"/>
                <a:cs typeface="Trebuchet MS"/>
              </a:rPr>
              <a:t> </a:t>
            </a:r>
            <a:r>
              <a:rPr sz="2100" b="1" spc="50">
                <a:solidFill>
                  <a:srgbClr val="FFFFFF"/>
                </a:solidFill>
                <a:latin typeface="Trebuchet MS"/>
                <a:cs typeface="Trebuchet MS"/>
              </a:rPr>
              <a:t>MEASURES</a:t>
            </a:r>
            <a:endParaRPr sz="2100">
              <a:latin typeface="Trebuchet MS"/>
              <a:cs typeface="Trebuchet MS"/>
            </a:endParaRPr>
          </a:p>
        </p:txBody>
      </p:sp>
      <p:sp>
        <p:nvSpPr>
          <p:cNvPr id="13" name="object 13"/>
          <p:cNvSpPr txBox="1"/>
          <p:nvPr/>
        </p:nvSpPr>
        <p:spPr>
          <a:xfrm>
            <a:off x="512941" y="2226269"/>
            <a:ext cx="6529070" cy="2450030"/>
          </a:xfrm>
          <a:prstGeom prst="rect">
            <a:avLst/>
          </a:prstGeom>
          <a:solidFill>
            <a:srgbClr val="FFFFFF">
              <a:alpha val="57000"/>
            </a:srgbClr>
          </a:solidFill>
        </p:spPr>
        <p:txBody>
          <a:bodyPr vert="horz" wrap="square" lIns="0" tIns="128905" rIns="0" bIns="0" rtlCol="0">
            <a:spAutoFit/>
          </a:bodyPr>
          <a:lstStyle/>
          <a:p>
            <a:pPr marL="192405" marR="241935">
              <a:lnSpc>
                <a:spcPct val="114500"/>
              </a:lnSpc>
              <a:spcBef>
                <a:spcPts val="1015"/>
              </a:spcBef>
            </a:pPr>
            <a:r>
              <a:rPr sz="1200" spc="-55">
                <a:latin typeface="Congenial SemiBold" panose="02000503040000020004" pitchFamily="2" charset="0"/>
                <a:cs typeface="STIX SMART MathJax Main"/>
              </a:rPr>
              <a:t>This</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year,</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Schuler</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School</a:t>
            </a:r>
            <a:r>
              <a:rPr sz="1200" spc="155">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will</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continue</a:t>
            </a:r>
            <a:r>
              <a:rPr sz="1200" spc="150">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to</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emphasize</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continued</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literacy</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growth</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in</a:t>
            </a:r>
            <a:r>
              <a:rPr sz="1200" spc="155">
                <a:latin typeface="Congenial SemiBold" panose="02000503040000020004" pitchFamily="2" charset="0"/>
                <a:cs typeface="STIX SMART MathJax Main"/>
              </a:rPr>
              <a:t> </a:t>
            </a:r>
            <a:r>
              <a:rPr sz="1200">
                <a:latin typeface="Congenial SemiBold" panose="02000503040000020004" pitchFamily="2" charset="0"/>
                <a:cs typeface="STIX SMART MathJax Main"/>
              </a:rPr>
              <a:t>our</a:t>
            </a:r>
            <a:r>
              <a:rPr sz="1200" spc="15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students </a:t>
            </a:r>
            <a:r>
              <a:rPr sz="1200">
                <a:latin typeface="Congenial SemiBold" panose="02000503040000020004" pitchFamily="2" charset="0"/>
                <a:cs typeface="STIX SMART MathJax Main"/>
              </a:rPr>
              <a:t>from</a:t>
            </a:r>
            <a:r>
              <a:rPr sz="1200" spc="75">
                <a:latin typeface="Congenial SemiBold" panose="02000503040000020004" pitchFamily="2" charset="0"/>
                <a:cs typeface="STIX SMART MathJax Main"/>
              </a:rPr>
              <a:t> </a:t>
            </a:r>
            <a:r>
              <a:rPr sz="1200">
                <a:latin typeface="Congenial SemiBold" panose="02000503040000020004" pitchFamily="2" charset="0"/>
                <a:cs typeface="STIX SMART MathJax Main"/>
              </a:rPr>
              <a:t>Kindergarten</a:t>
            </a:r>
            <a:r>
              <a:rPr sz="1200" spc="75">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to</a:t>
            </a:r>
            <a:r>
              <a:rPr sz="1200" spc="75">
                <a:latin typeface="Congenial SemiBold" panose="02000503040000020004" pitchFamily="2" charset="0"/>
                <a:cs typeface="STIX SMART MathJax Main"/>
              </a:rPr>
              <a:t> </a:t>
            </a:r>
            <a:r>
              <a:rPr sz="1200" spc="80">
                <a:latin typeface="Congenial SemiBold" panose="02000503040000020004" pitchFamily="2" charset="0"/>
                <a:cs typeface="STIX SMART MathJax Main"/>
              </a:rPr>
              <a:t>grade</a:t>
            </a:r>
            <a:r>
              <a:rPr sz="1200" spc="75">
                <a:latin typeface="Congenial SemiBold" panose="02000503040000020004" pitchFamily="2" charset="0"/>
                <a:cs typeface="STIX SMART MathJax Main"/>
              </a:rPr>
              <a:t> </a:t>
            </a:r>
            <a:r>
              <a:rPr sz="1200" spc="-25">
                <a:latin typeface="Congenial SemiBold" panose="02000503040000020004" pitchFamily="2" charset="0"/>
                <a:cs typeface="STIX SMART MathJax Main"/>
              </a:rPr>
              <a:t>9.</a:t>
            </a:r>
            <a:endParaRPr sz="1200">
              <a:latin typeface="Congenial SemiBold" panose="02000503040000020004" pitchFamily="2" charset="0"/>
              <a:cs typeface="STIX SMART MathJax Main"/>
            </a:endParaRPr>
          </a:p>
          <a:p>
            <a:pPr>
              <a:lnSpc>
                <a:spcPct val="100000"/>
              </a:lnSpc>
              <a:spcBef>
                <a:spcPts val="30"/>
              </a:spcBef>
            </a:pPr>
            <a:endParaRPr sz="1350">
              <a:latin typeface="Congenial SemiBold" panose="02000503040000020004" pitchFamily="2" charset="0"/>
              <a:cs typeface="STIX SMART MathJax Main"/>
            </a:endParaRPr>
          </a:p>
          <a:p>
            <a:pPr marL="192405" marR="417195">
              <a:lnSpc>
                <a:spcPct val="114500"/>
              </a:lnSpc>
            </a:pPr>
            <a:r>
              <a:rPr sz="1200">
                <a:latin typeface="Congenial SemiBold" panose="02000503040000020004" pitchFamily="2" charset="0"/>
                <a:cs typeface="STIX SMART MathJax Main"/>
              </a:rPr>
              <a:t>Specifically,</a:t>
            </a:r>
            <a:r>
              <a:rPr sz="1200" spc="165">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we</a:t>
            </a:r>
            <a:r>
              <a:rPr sz="1200" spc="165">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will</a:t>
            </a:r>
            <a:r>
              <a:rPr sz="1200" spc="170">
                <a:latin typeface="Congenial SemiBold" panose="02000503040000020004" pitchFamily="2" charset="0"/>
                <a:cs typeface="STIX SMART MathJax Main"/>
              </a:rPr>
              <a:t> </a:t>
            </a:r>
            <a:r>
              <a:rPr sz="1200">
                <a:latin typeface="Congenial SemiBold" panose="02000503040000020004" pitchFamily="2" charset="0"/>
                <a:cs typeface="STIX SMART MathJax Main"/>
              </a:rPr>
              <a:t>focus</a:t>
            </a:r>
            <a:r>
              <a:rPr sz="1200" spc="165">
                <a:latin typeface="Congenial SemiBold" panose="02000503040000020004" pitchFamily="2" charset="0"/>
                <a:cs typeface="STIX SMART MathJax Main"/>
              </a:rPr>
              <a:t> </a:t>
            </a:r>
            <a:r>
              <a:rPr sz="1200">
                <a:latin typeface="Congenial SemiBold" panose="02000503040000020004" pitchFamily="2" charset="0"/>
                <a:cs typeface="STIX SMART MathJax Main"/>
              </a:rPr>
              <a:t>our</a:t>
            </a:r>
            <a:r>
              <a:rPr sz="1200" spc="170">
                <a:latin typeface="Congenial SemiBold" panose="02000503040000020004" pitchFamily="2" charset="0"/>
                <a:cs typeface="STIX SMART MathJax Main"/>
              </a:rPr>
              <a:t> </a:t>
            </a:r>
            <a:r>
              <a:rPr sz="1200">
                <a:latin typeface="Congenial SemiBold" panose="02000503040000020004" pitchFamily="2" charset="0"/>
                <a:cs typeface="STIX SMART MathJax Main"/>
              </a:rPr>
              <a:t>instructional</a:t>
            </a:r>
            <a:r>
              <a:rPr sz="1200" spc="16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strategies</a:t>
            </a:r>
            <a:r>
              <a:rPr sz="1200" spc="170">
                <a:latin typeface="Congenial SemiBold" panose="02000503040000020004" pitchFamily="2" charset="0"/>
                <a:cs typeface="STIX SMART MathJax Main"/>
              </a:rPr>
              <a:t> </a:t>
            </a:r>
            <a:r>
              <a:rPr sz="1200">
                <a:latin typeface="Congenial SemiBold" panose="02000503040000020004" pitchFamily="2" charset="0"/>
                <a:cs typeface="STIX SMART MathJax Main"/>
              </a:rPr>
              <a:t>on</a:t>
            </a:r>
            <a:r>
              <a:rPr sz="1200" spc="165">
                <a:latin typeface="Congenial SemiBold" panose="02000503040000020004" pitchFamily="2" charset="0"/>
                <a:cs typeface="STIX SMART MathJax Main"/>
              </a:rPr>
              <a:t> </a:t>
            </a:r>
            <a:r>
              <a:rPr sz="1200">
                <a:latin typeface="Congenial SemiBold" panose="02000503040000020004" pitchFamily="2" charset="0"/>
                <a:cs typeface="STIX SMART MathJax Main"/>
              </a:rPr>
              <a:t>orthographic</a:t>
            </a:r>
            <a:r>
              <a:rPr sz="1200" spc="165">
                <a:latin typeface="Congenial SemiBold" panose="02000503040000020004" pitchFamily="2" charset="0"/>
                <a:cs typeface="STIX SMART MathJax Main"/>
              </a:rPr>
              <a:t> </a:t>
            </a:r>
            <a:r>
              <a:rPr sz="1200">
                <a:latin typeface="Congenial SemiBold" panose="02000503040000020004" pitchFamily="2" charset="0"/>
                <a:cs typeface="STIX SMART MathJax Main"/>
              </a:rPr>
              <a:t>mapping</a:t>
            </a:r>
            <a:r>
              <a:rPr sz="1200" spc="170">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and </a:t>
            </a:r>
            <a:r>
              <a:rPr sz="1200">
                <a:latin typeface="Congenial SemiBold" panose="02000503040000020004" pitchFamily="2" charset="0"/>
                <a:cs typeface="STIX SMART MathJax Main"/>
              </a:rPr>
              <a:t>syllabication.</a:t>
            </a:r>
            <a:r>
              <a:rPr sz="1200" spc="120">
                <a:latin typeface="Congenial SemiBold" panose="02000503040000020004" pitchFamily="2" charset="0"/>
                <a:cs typeface="STIX SMART MathJax Main"/>
              </a:rPr>
              <a:t>  </a:t>
            </a:r>
            <a:r>
              <a:rPr sz="1200" spc="-25">
                <a:latin typeface="Congenial SemiBold" panose="02000503040000020004" pitchFamily="2" charset="0"/>
                <a:cs typeface="STIX SMART MathJax Main"/>
              </a:rPr>
              <a:t>Every</a:t>
            </a:r>
            <a:r>
              <a:rPr sz="1200" spc="114">
                <a:latin typeface="Congenial SemiBold" panose="02000503040000020004" pitchFamily="2" charset="0"/>
                <a:cs typeface="STIX SMART MathJax Main"/>
              </a:rPr>
              <a:t> </a:t>
            </a:r>
            <a:r>
              <a:rPr sz="1200">
                <a:latin typeface="Congenial SemiBold" panose="02000503040000020004" pitchFamily="2" charset="0"/>
                <a:cs typeface="STIX SMART MathJax Main"/>
              </a:rPr>
              <a:t>word</a:t>
            </a:r>
            <a:r>
              <a:rPr sz="1200" spc="120">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has</a:t>
            </a:r>
            <a:r>
              <a:rPr sz="1200" spc="114">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three</a:t>
            </a:r>
            <a:r>
              <a:rPr sz="1200" spc="114">
                <a:latin typeface="Congenial SemiBold" panose="02000503040000020004" pitchFamily="2" charset="0"/>
                <a:cs typeface="STIX SMART MathJax Main"/>
              </a:rPr>
              <a:t> </a:t>
            </a:r>
            <a:r>
              <a:rPr sz="1200">
                <a:latin typeface="Congenial SemiBold" panose="02000503040000020004" pitchFamily="2" charset="0"/>
                <a:cs typeface="STIX SMART MathJax Main"/>
              </a:rPr>
              <a:t>forms:</a:t>
            </a:r>
            <a:r>
              <a:rPr sz="1200" spc="120">
                <a:latin typeface="Congenial SemiBold" panose="02000503040000020004" pitchFamily="2" charset="0"/>
                <a:cs typeface="STIX SMART MathJax Main"/>
              </a:rPr>
              <a:t> </a:t>
            </a:r>
            <a:r>
              <a:rPr sz="1200">
                <a:latin typeface="Congenial SemiBold" panose="02000503040000020004" pitchFamily="2" charset="0"/>
                <a:cs typeface="STIX SMART MathJax Main"/>
              </a:rPr>
              <a:t>its</a:t>
            </a:r>
            <a:r>
              <a:rPr sz="1200" spc="114">
                <a:latin typeface="Congenial SemiBold" panose="02000503040000020004" pitchFamily="2" charset="0"/>
                <a:cs typeface="STIX SMART MathJax Main"/>
              </a:rPr>
              <a:t> </a:t>
            </a:r>
            <a:r>
              <a:rPr sz="1200">
                <a:latin typeface="Congenial SemiBold" panose="02000503040000020004" pitchFamily="2" charset="0"/>
                <a:cs typeface="STIX SMART MathJax Main"/>
              </a:rPr>
              <a:t>sounds</a:t>
            </a:r>
            <a:r>
              <a:rPr sz="1200" spc="120">
                <a:latin typeface="Congenial SemiBold" panose="02000503040000020004" pitchFamily="2" charset="0"/>
                <a:cs typeface="STIX SMART MathJax Main"/>
              </a:rPr>
              <a:t> </a:t>
            </a:r>
            <a:r>
              <a:rPr sz="1200">
                <a:latin typeface="Congenial SemiBold" panose="02000503040000020004" pitchFamily="2" charset="0"/>
                <a:cs typeface="STIX SMART MathJax Main"/>
              </a:rPr>
              <a:t>(phonemes),</a:t>
            </a:r>
            <a:r>
              <a:rPr sz="1200" spc="114">
                <a:latin typeface="Congenial SemiBold" panose="02000503040000020004" pitchFamily="2" charset="0"/>
                <a:cs typeface="STIX SMART MathJax Main"/>
              </a:rPr>
              <a:t> </a:t>
            </a:r>
            <a:r>
              <a:rPr sz="1200">
                <a:latin typeface="Congenial SemiBold" panose="02000503040000020004" pitchFamily="2" charset="0"/>
                <a:cs typeface="STIX SMART MathJax Main"/>
              </a:rPr>
              <a:t>its</a:t>
            </a:r>
            <a:r>
              <a:rPr sz="1200" spc="120">
                <a:latin typeface="Congenial SemiBold" panose="02000503040000020004" pitchFamily="2" charset="0"/>
                <a:cs typeface="STIX SMART MathJax Main"/>
              </a:rPr>
              <a:t> </a:t>
            </a:r>
            <a:r>
              <a:rPr sz="1200">
                <a:latin typeface="Congenial SemiBold" panose="02000503040000020004" pitchFamily="2" charset="0"/>
                <a:cs typeface="STIX SMART MathJax Main"/>
              </a:rPr>
              <a:t>orthography</a:t>
            </a:r>
            <a:r>
              <a:rPr sz="1200" spc="114">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(spelling) </a:t>
            </a:r>
            <a:r>
              <a:rPr sz="1200" spc="75">
                <a:latin typeface="Congenial SemiBold" panose="02000503040000020004" pitchFamily="2" charset="0"/>
                <a:cs typeface="STIX SMART MathJax Main"/>
              </a:rPr>
              <a:t>and</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its</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meaning.</a:t>
            </a:r>
            <a:r>
              <a:rPr sz="1200" spc="75">
                <a:latin typeface="Congenial SemiBold" panose="02000503040000020004" pitchFamily="2" charset="0"/>
                <a:cs typeface="STIX SMART MathJax Main"/>
              </a:rPr>
              <a:t> </a:t>
            </a:r>
            <a:r>
              <a:rPr sz="1200" spc="-35">
                <a:latin typeface="Congenial SemiBold" panose="02000503040000020004" pitchFamily="2" charset="0"/>
                <a:cs typeface="STIX SMART MathJax Main"/>
              </a:rPr>
              <a:t>In</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addition,</a:t>
            </a:r>
            <a:r>
              <a:rPr sz="1200" spc="75">
                <a:latin typeface="Congenial SemiBold" panose="02000503040000020004" pitchFamily="2" charset="0"/>
                <a:cs typeface="STIX SMART MathJax Main"/>
              </a:rPr>
              <a:t> </a:t>
            </a:r>
            <a:r>
              <a:rPr sz="1200" err="1">
                <a:latin typeface="Congenial SemiBold" panose="02000503040000020004" pitchFamily="2" charset="0"/>
                <a:cs typeface="STIX SMART MathJax Main"/>
              </a:rPr>
              <a:t>syllibication</a:t>
            </a:r>
            <a:r>
              <a:rPr sz="1200" spc="70">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will</a:t>
            </a:r>
            <a:r>
              <a:rPr sz="1200" spc="75">
                <a:latin typeface="Congenial SemiBold" panose="02000503040000020004" pitchFamily="2" charset="0"/>
                <a:cs typeface="STIX SMART MathJax Main"/>
              </a:rPr>
              <a:t> </a:t>
            </a:r>
            <a:r>
              <a:rPr sz="1200" spc="95">
                <a:latin typeface="Congenial SemiBold" panose="02000503040000020004" pitchFamily="2" charset="0"/>
                <a:cs typeface="STIX SMART MathJax Main"/>
              </a:rPr>
              <a:t>be</a:t>
            </a:r>
            <a:r>
              <a:rPr sz="1200" spc="70">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emphasized</a:t>
            </a:r>
            <a:r>
              <a:rPr sz="1200" spc="70">
                <a:latin typeface="Congenial SemiBold" panose="02000503040000020004" pitchFamily="2" charset="0"/>
                <a:cs typeface="STIX SMART MathJax Main"/>
              </a:rPr>
              <a:t> </a:t>
            </a:r>
            <a:r>
              <a:rPr sz="1200" spc="80">
                <a:latin typeface="Congenial SemiBold" panose="02000503040000020004" pitchFamily="2" charset="0"/>
                <a:cs typeface="STIX SMART MathJax Main"/>
              </a:rPr>
              <a:t>as</a:t>
            </a:r>
            <a:r>
              <a:rPr sz="1200" spc="75">
                <a:latin typeface="Congenial SemiBold" panose="02000503040000020004" pitchFamily="2" charset="0"/>
                <a:cs typeface="STIX SMART MathJax Main"/>
              </a:rPr>
              <a:t> </a:t>
            </a:r>
            <a:r>
              <a:rPr sz="1200">
                <a:latin typeface="Congenial SemiBold" panose="02000503040000020004" pitchFamily="2" charset="0"/>
                <a:cs typeface="STIX SMART MathJax Main"/>
              </a:rPr>
              <a:t>it</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helps</a:t>
            </a:r>
            <a:r>
              <a:rPr sz="1200" spc="75">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to</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build</a:t>
            </a:r>
            <a:r>
              <a:rPr sz="1200" spc="75">
                <a:latin typeface="Congenial SemiBold" panose="02000503040000020004" pitchFamily="2" charset="0"/>
                <a:cs typeface="STIX SMART MathJax Main"/>
              </a:rPr>
              <a:t> </a:t>
            </a:r>
            <a:r>
              <a:rPr sz="1200" spc="145">
                <a:latin typeface="Congenial SemiBold" panose="02000503040000020004" pitchFamily="2" charset="0"/>
                <a:cs typeface="STIX SMART MathJax Main"/>
              </a:rPr>
              <a:t>a</a:t>
            </a:r>
            <a:r>
              <a:rPr sz="1200" spc="7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solid </a:t>
            </a:r>
            <a:r>
              <a:rPr sz="1200" spc="10">
                <a:latin typeface="Congenial SemiBold" panose="02000503040000020004" pitchFamily="2" charset="0"/>
                <a:cs typeface="STIX SMART MathJax Main"/>
              </a:rPr>
              <a:t>foundation</a:t>
            </a:r>
            <a:r>
              <a:rPr sz="1200" spc="11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in</a:t>
            </a:r>
            <a:r>
              <a:rPr sz="1200" spc="114">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literacy.</a:t>
            </a:r>
            <a:endParaRPr sz="1200">
              <a:latin typeface="Congenial SemiBold" panose="02000503040000020004" pitchFamily="2" charset="0"/>
              <a:cs typeface="STIX SMART MathJax Main"/>
            </a:endParaRPr>
          </a:p>
          <a:p>
            <a:pPr>
              <a:lnSpc>
                <a:spcPct val="100000"/>
              </a:lnSpc>
              <a:spcBef>
                <a:spcPts val="25"/>
              </a:spcBef>
            </a:pPr>
            <a:endParaRPr sz="1350">
              <a:latin typeface="Congenial SemiBold" panose="02000503040000020004" pitchFamily="2" charset="0"/>
              <a:cs typeface="STIX SMART MathJax Main"/>
            </a:endParaRPr>
          </a:p>
          <a:p>
            <a:pPr marL="192405" marR="334645" algn="just">
              <a:lnSpc>
                <a:spcPct val="114500"/>
              </a:lnSpc>
              <a:spcBef>
                <a:spcPts val="5"/>
              </a:spcBef>
            </a:pPr>
            <a:r>
              <a:rPr sz="1200">
                <a:latin typeface="Congenial SemiBold" panose="02000503040000020004" pitchFamily="2" charset="0"/>
                <a:cs typeface="STIX SMART MathJax Main"/>
              </a:rPr>
              <a:t>Resources</a:t>
            </a:r>
            <a:r>
              <a:rPr sz="1200" spc="120">
                <a:latin typeface="Congenial SemiBold" panose="02000503040000020004" pitchFamily="2" charset="0"/>
                <a:cs typeface="STIX SMART MathJax Main"/>
              </a:rPr>
              <a:t> </a:t>
            </a:r>
            <a:r>
              <a:rPr sz="1200">
                <a:latin typeface="Congenial SemiBold" panose="02000503040000020004" pitchFamily="2" charset="0"/>
                <a:cs typeface="STIX SMART MathJax Main"/>
              </a:rPr>
              <a:t>such</a:t>
            </a:r>
            <a:r>
              <a:rPr sz="1200" spc="125">
                <a:latin typeface="Congenial SemiBold" panose="02000503040000020004" pitchFamily="2" charset="0"/>
                <a:cs typeface="STIX SMART MathJax Main"/>
              </a:rPr>
              <a:t> </a:t>
            </a:r>
            <a:r>
              <a:rPr sz="1200" spc="80">
                <a:latin typeface="Congenial SemiBold" panose="02000503040000020004" pitchFamily="2" charset="0"/>
                <a:cs typeface="STIX SMART MathJax Main"/>
              </a:rPr>
              <a:t>as</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Heggerty,</a:t>
            </a:r>
            <a:r>
              <a:rPr sz="1200" spc="125">
                <a:latin typeface="Congenial SemiBold" panose="02000503040000020004" pitchFamily="2" charset="0"/>
                <a:cs typeface="STIX SMART MathJax Main"/>
              </a:rPr>
              <a:t> </a:t>
            </a:r>
            <a:r>
              <a:rPr sz="1200" spc="60">
                <a:latin typeface="Congenial SemiBold" panose="02000503040000020004" pitchFamily="2" charset="0"/>
                <a:cs typeface="STIX SMART MathJax Main"/>
              </a:rPr>
              <a:t>Secret</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Stories,</a:t>
            </a:r>
            <a:r>
              <a:rPr sz="1200" spc="125">
                <a:latin typeface="Congenial SemiBold" panose="02000503040000020004" pitchFamily="2" charset="0"/>
                <a:cs typeface="STIX SMART MathJax Main"/>
              </a:rPr>
              <a:t> </a:t>
            </a:r>
            <a:r>
              <a:rPr sz="1200" spc="60">
                <a:latin typeface="Congenial SemiBold" panose="02000503040000020004" pitchFamily="2" charset="0"/>
                <a:cs typeface="STIX SMART MathJax Main"/>
              </a:rPr>
              <a:t>the</a:t>
            </a:r>
            <a:r>
              <a:rPr sz="1200" spc="12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Science</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of</a:t>
            </a:r>
            <a:r>
              <a:rPr sz="1200" spc="120">
                <a:latin typeface="Congenial SemiBold" panose="02000503040000020004" pitchFamily="2" charset="0"/>
                <a:cs typeface="STIX SMART MathJax Main"/>
              </a:rPr>
              <a:t> </a:t>
            </a:r>
            <a:r>
              <a:rPr sz="1200">
                <a:latin typeface="Congenial SemiBold" panose="02000503040000020004" pitchFamily="2" charset="0"/>
                <a:cs typeface="STIX SMART MathJax Main"/>
              </a:rPr>
              <a:t>Reading</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along</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with</a:t>
            </a:r>
            <a:r>
              <a:rPr sz="1200" spc="125">
                <a:latin typeface="Congenial SemiBold" panose="02000503040000020004" pitchFamily="2" charset="0"/>
                <a:cs typeface="STIX SMART MathJax Main"/>
              </a:rPr>
              <a:t> </a:t>
            </a:r>
            <a:r>
              <a:rPr sz="1200">
                <a:latin typeface="Congenial SemiBold" panose="02000503040000020004" pitchFamily="2" charset="0"/>
                <a:cs typeface="STIX SMART MathJax Main"/>
              </a:rPr>
              <a:t>enlisting</a:t>
            </a:r>
            <a:r>
              <a:rPr sz="1200" spc="125">
                <a:latin typeface="Congenial SemiBold" panose="02000503040000020004" pitchFamily="2" charset="0"/>
                <a:cs typeface="STIX SMART MathJax Main"/>
              </a:rPr>
              <a:t> </a:t>
            </a:r>
            <a:r>
              <a:rPr sz="1200" spc="35">
                <a:latin typeface="Congenial SemiBold" panose="02000503040000020004" pitchFamily="2" charset="0"/>
                <a:cs typeface="STIX SMART MathJax Main"/>
              </a:rPr>
              <a:t>the </a:t>
            </a:r>
            <a:r>
              <a:rPr sz="1200">
                <a:latin typeface="Congenial SemiBold" panose="02000503040000020004" pitchFamily="2" charset="0"/>
                <a:cs typeface="STIX SMART MathJax Main"/>
              </a:rPr>
              <a:t>expertise</a:t>
            </a:r>
            <a:r>
              <a:rPr sz="1200" spc="100">
                <a:latin typeface="Congenial SemiBold" panose="02000503040000020004" pitchFamily="2" charset="0"/>
                <a:cs typeface="STIX SMART MathJax Main"/>
              </a:rPr>
              <a:t> </a:t>
            </a:r>
            <a:r>
              <a:rPr sz="1200">
                <a:latin typeface="Congenial SemiBold" panose="02000503040000020004" pitchFamily="2" charset="0"/>
                <a:cs typeface="STIX SMART MathJax Main"/>
              </a:rPr>
              <a:t>of</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our</a:t>
            </a:r>
            <a:r>
              <a:rPr sz="1200" spc="100">
                <a:latin typeface="Congenial SemiBold" panose="02000503040000020004" pitchFamily="2" charset="0"/>
                <a:cs typeface="STIX SMART MathJax Main"/>
              </a:rPr>
              <a:t> </a:t>
            </a:r>
            <a:r>
              <a:rPr sz="1200">
                <a:latin typeface="Congenial SemiBold" panose="02000503040000020004" pitchFamily="2" charset="0"/>
                <a:cs typeface="STIX SMART MathJax Main"/>
              </a:rPr>
              <a:t>instructional</a:t>
            </a:r>
            <a:r>
              <a:rPr sz="1200" spc="10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coaches</a:t>
            </a:r>
            <a:r>
              <a:rPr sz="1200" spc="100">
                <a:latin typeface="Congenial SemiBold" panose="02000503040000020004" pitchFamily="2" charset="0"/>
                <a:cs typeface="STIX SMART MathJax Main"/>
              </a:rPr>
              <a:t> </a:t>
            </a:r>
            <a:r>
              <a:rPr sz="1200" spc="75">
                <a:latin typeface="Congenial SemiBold" panose="02000503040000020004" pitchFamily="2" charset="0"/>
                <a:cs typeface="STIX SMART MathJax Main"/>
              </a:rPr>
              <a:t>and</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their</a:t>
            </a:r>
            <a:r>
              <a:rPr sz="1200" spc="100">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website</a:t>
            </a:r>
            <a:r>
              <a:rPr sz="1200" spc="105">
                <a:latin typeface="Congenial SemiBold" panose="02000503040000020004" pitchFamily="2" charset="0"/>
                <a:cs typeface="STIX SMART MathJax Main"/>
              </a:rPr>
              <a:t> </a:t>
            </a:r>
            <a:r>
              <a:rPr sz="1200" spc="-45">
                <a:latin typeface="Congenial SemiBold" panose="02000503040000020004" pitchFamily="2" charset="0"/>
                <a:cs typeface="STIX SMART MathJax Main"/>
              </a:rPr>
              <a:t>will</a:t>
            </a:r>
            <a:r>
              <a:rPr sz="1200" spc="100">
                <a:latin typeface="Congenial SemiBold" panose="02000503040000020004" pitchFamily="2" charset="0"/>
                <a:cs typeface="STIX SMART MathJax Main"/>
              </a:rPr>
              <a:t> </a:t>
            </a:r>
            <a:r>
              <a:rPr sz="1200">
                <a:latin typeface="Congenial SemiBold" panose="02000503040000020004" pitchFamily="2" charset="0"/>
                <a:cs typeface="STIX SMART MathJax Main"/>
              </a:rPr>
              <a:t>help</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us</a:t>
            </a:r>
            <a:r>
              <a:rPr sz="1200" spc="100">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become</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more</a:t>
            </a:r>
            <a:r>
              <a:rPr sz="1200" spc="10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confident </a:t>
            </a:r>
            <a:r>
              <a:rPr sz="1200" spc="60">
                <a:latin typeface="Congenial SemiBold" panose="02000503040000020004" pitchFamily="2" charset="0"/>
                <a:cs typeface="STIX SMART MathJax Main"/>
              </a:rPr>
              <a:t>educators</a:t>
            </a:r>
            <a:r>
              <a:rPr sz="1200" spc="45">
                <a:latin typeface="Congenial SemiBold" panose="02000503040000020004" pitchFamily="2" charset="0"/>
                <a:cs typeface="STIX SMART MathJax Main"/>
              </a:rPr>
              <a:t> </a:t>
            </a:r>
            <a:r>
              <a:rPr sz="1200">
                <a:latin typeface="Congenial SemiBold" panose="02000503040000020004" pitchFamily="2" charset="0"/>
                <a:cs typeface="STIX SMART MathJax Main"/>
              </a:rPr>
              <a:t>in</a:t>
            </a:r>
            <a:r>
              <a:rPr sz="1200" spc="55">
                <a:latin typeface="Congenial SemiBold" panose="02000503040000020004" pitchFamily="2" charset="0"/>
                <a:cs typeface="STIX SMART MathJax Main"/>
              </a:rPr>
              <a:t> </a:t>
            </a:r>
            <a:r>
              <a:rPr sz="1200">
                <a:latin typeface="Congenial SemiBold" panose="02000503040000020004" pitchFamily="2" charset="0"/>
                <a:cs typeface="STIX SMART MathJax Main"/>
              </a:rPr>
              <a:t>literacy</a:t>
            </a:r>
            <a:r>
              <a:rPr sz="1200" spc="6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skills.</a:t>
            </a:r>
            <a:endParaRPr sz="1200">
              <a:latin typeface="Congenial SemiBold" panose="02000503040000020004" pitchFamily="2" charset="0"/>
              <a:cs typeface="STIX SMART MathJax Main"/>
            </a:endParaRPr>
          </a:p>
        </p:txBody>
      </p:sp>
      <p:sp>
        <p:nvSpPr>
          <p:cNvPr id="14" name="object 14"/>
          <p:cNvSpPr txBox="1"/>
          <p:nvPr/>
        </p:nvSpPr>
        <p:spPr>
          <a:xfrm>
            <a:off x="513111" y="5779904"/>
            <a:ext cx="6528434" cy="2084705"/>
          </a:xfrm>
          <a:prstGeom prst="rect">
            <a:avLst/>
          </a:prstGeom>
          <a:solidFill>
            <a:srgbClr val="FFFFFF">
              <a:alpha val="58000"/>
            </a:srgbClr>
          </a:solidFill>
        </p:spPr>
        <p:txBody>
          <a:bodyPr vert="horz" wrap="square" lIns="0" tIns="5080" rIns="0" bIns="0" rtlCol="0">
            <a:spAutoFit/>
          </a:bodyPr>
          <a:lstStyle/>
          <a:p>
            <a:pPr>
              <a:lnSpc>
                <a:spcPct val="100000"/>
              </a:lnSpc>
              <a:spcBef>
                <a:spcPts val="40"/>
              </a:spcBef>
            </a:pPr>
            <a:endParaRPr sz="3250">
              <a:latin typeface="Times New Roman"/>
              <a:cs typeface="Times New Roman"/>
            </a:endParaRPr>
          </a:p>
          <a:p>
            <a:pPr marL="172720">
              <a:lnSpc>
                <a:spcPct val="100000"/>
              </a:lnSpc>
            </a:pPr>
            <a:r>
              <a:rPr sz="2100" spc="-190">
                <a:latin typeface="STIX SMART MathJax Main"/>
                <a:cs typeface="STIX SMART MathJax Main"/>
              </a:rPr>
              <a:t>MAP</a:t>
            </a:r>
            <a:r>
              <a:rPr sz="2100" spc="55">
                <a:latin typeface="STIX SMART MathJax Main"/>
                <a:cs typeface="STIX SMART MathJax Main"/>
              </a:rPr>
              <a:t> testing</a:t>
            </a:r>
            <a:endParaRPr sz="2100">
              <a:latin typeface="STIX SMART MathJax Main"/>
              <a:cs typeface="STIX SMART MathJax Main"/>
            </a:endParaRPr>
          </a:p>
          <a:p>
            <a:pPr marL="172720">
              <a:lnSpc>
                <a:spcPct val="100000"/>
              </a:lnSpc>
              <a:spcBef>
                <a:spcPts val="405"/>
              </a:spcBef>
            </a:pPr>
            <a:r>
              <a:rPr sz="2100">
                <a:latin typeface="STIX SMART MathJax Main"/>
                <a:cs typeface="STIX SMART MathJax Main"/>
              </a:rPr>
              <a:t>F</a:t>
            </a:r>
            <a:r>
              <a:rPr sz="2100" spc="-25">
                <a:latin typeface="STIX SMART MathJax Main"/>
                <a:cs typeface="STIX SMART MathJax Main"/>
              </a:rPr>
              <a:t> </a:t>
            </a:r>
            <a:r>
              <a:rPr sz="2100" spc="130">
                <a:latin typeface="STIX SMART MathJax Main"/>
                <a:cs typeface="STIX SMART MathJax Main"/>
              </a:rPr>
              <a:t>and</a:t>
            </a:r>
            <a:r>
              <a:rPr sz="2100" spc="-25">
                <a:latin typeface="STIX SMART MathJax Main"/>
                <a:cs typeface="STIX SMART MathJax Main"/>
              </a:rPr>
              <a:t> </a:t>
            </a:r>
            <a:r>
              <a:rPr sz="2100">
                <a:latin typeface="STIX SMART MathJax Main"/>
                <a:cs typeface="STIX SMART MathJax Main"/>
              </a:rPr>
              <a:t>P</a:t>
            </a:r>
            <a:r>
              <a:rPr sz="2100" spc="-25">
                <a:latin typeface="STIX SMART MathJax Main"/>
                <a:cs typeface="STIX SMART MathJax Main"/>
              </a:rPr>
              <a:t> </a:t>
            </a:r>
            <a:r>
              <a:rPr sz="2100" spc="-10">
                <a:latin typeface="STIX SMART MathJax Main"/>
                <a:cs typeface="STIX SMART MathJax Main"/>
              </a:rPr>
              <a:t>Benchmarks</a:t>
            </a:r>
            <a:endParaRPr sz="2100">
              <a:latin typeface="STIX SMART MathJax Main"/>
              <a:cs typeface="STIX SMART MathJax Main"/>
            </a:endParaRPr>
          </a:p>
        </p:txBody>
      </p:sp>
      <p:sp>
        <p:nvSpPr>
          <p:cNvPr id="15" name="object 15"/>
          <p:cNvSpPr txBox="1"/>
          <p:nvPr/>
        </p:nvSpPr>
        <p:spPr>
          <a:xfrm>
            <a:off x="755447" y="719395"/>
            <a:ext cx="6248496" cy="756617"/>
          </a:xfrm>
          <a:prstGeom prst="rect">
            <a:avLst/>
          </a:prstGeom>
          <a:solidFill>
            <a:srgbClr val="7D9E4E">
              <a:alpha val="79998"/>
            </a:srgbClr>
          </a:solidFill>
        </p:spPr>
        <p:txBody>
          <a:bodyPr vert="horz" wrap="square" lIns="0" tIns="198120" rIns="0" bIns="0" rtlCol="0">
            <a:spAutoFit/>
          </a:bodyPr>
          <a:lstStyle/>
          <a:p>
            <a:pPr marL="290195">
              <a:lnSpc>
                <a:spcPct val="100000"/>
              </a:lnSpc>
              <a:spcBef>
                <a:spcPts val="1560"/>
              </a:spcBef>
            </a:pPr>
            <a:r>
              <a:rPr sz="2000" b="1" spc="300">
                <a:solidFill>
                  <a:srgbClr val="FFFFFF"/>
                </a:solidFill>
                <a:latin typeface="Congenial SemiBold" panose="02000503040000020004" pitchFamily="2" charset="0"/>
                <a:cs typeface="Calibri"/>
              </a:rPr>
              <a:t>PRPS</a:t>
            </a:r>
            <a:r>
              <a:rPr sz="2000" b="1" spc="85">
                <a:solidFill>
                  <a:srgbClr val="FFFFFF"/>
                </a:solidFill>
                <a:latin typeface="Congenial SemiBold" panose="02000503040000020004" pitchFamily="2" charset="0"/>
                <a:cs typeface="Calibri"/>
              </a:rPr>
              <a:t> </a:t>
            </a:r>
            <a:r>
              <a:rPr sz="2000" b="1" spc="345">
                <a:solidFill>
                  <a:srgbClr val="FFFFFF"/>
                </a:solidFill>
                <a:latin typeface="Congenial SemiBold" panose="02000503040000020004" pitchFamily="2" charset="0"/>
                <a:cs typeface="Calibri"/>
              </a:rPr>
              <a:t>GOAL</a:t>
            </a:r>
            <a:r>
              <a:rPr sz="2000" b="1" spc="90">
                <a:solidFill>
                  <a:srgbClr val="FFFFFF"/>
                </a:solidFill>
                <a:latin typeface="Congenial SemiBold" panose="02000503040000020004" pitchFamily="2" charset="0"/>
                <a:cs typeface="Calibri"/>
              </a:rPr>
              <a:t> </a:t>
            </a:r>
            <a:r>
              <a:rPr sz="2000" b="1">
                <a:solidFill>
                  <a:srgbClr val="FFFFFF"/>
                </a:solidFill>
                <a:latin typeface="Congenial SemiBold" panose="02000503040000020004" pitchFamily="2" charset="0"/>
                <a:cs typeface="Calibri"/>
              </a:rPr>
              <a:t>1:</a:t>
            </a:r>
            <a:r>
              <a:rPr sz="2000" b="1" spc="90">
                <a:solidFill>
                  <a:srgbClr val="FFFFFF"/>
                </a:solidFill>
                <a:latin typeface="Congenial SemiBold" panose="02000503040000020004" pitchFamily="2" charset="0"/>
                <a:cs typeface="Calibri"/>
              </a:rPr>
              <a:t> </a:t>
            </a:r>
            <a:r>
              <a:rPr sz="2000" b="1" spc="200">
                <a:solidFill>
                  <a:srgbClr val="FFFFFF"/>
                </a:solidFill>
                <a:latin typeface="Congenial SemiBold" panose="02000503040000020004" pitchFamily="2" charset="0"/>
                <a:cs typeface="Calibri"/>
              </a:rPr>
              <a:t>IGNITE</a:t>
            </a:r>
            <a:r>
              <a:rPr sz="2000" b="1" spc="85">
                <a:solidFill>
                  <a:srgbClr val="FFFFFF"/>
                </a:solidFill>
                <a:latin typeface="Congenial SemiBold" panose="02000503040000020004" pitchFamily="2" charset="0"/>
                <a:cs typeface="Calibri"/>
              </a:rPr>
              <a:t> </a:t>
            </a:r>
            <a:r>
              <a:rPr sz="2000" b="1" spc="215">
                <a:solidFill>
                  <a:srgbClr val="FFFFFF"/>
                </a:solidFill>
                <a:latin typeface="Congenial SemiBold" panose="02000503040000020004" pitchFamily="2" charset="0"/>
                <a:cs typeface="Calibri"/>
              </a:rPr>
              <a:t>MINDS</a:t>
            </a:r>
            <a:endParaRPr sz="2000">
              <a:latin typeface="Congenial SemiBold" panose="02000503040000020004" pitchFamily="2" charset="0"/>
              <a:cs typeface="Calibri"/>
            </a:endParaRPr>
          </a:p>
          <a:p>
            <a:pPr marL="290195">
              <a:lnSpc>
                <a:spcPct val="100000"/>
              </a:lnSpc>
              <a:spcBef>
                <a:spcPts val="480"/>
              </a:spcBef>
            </a:pPr>
            <a:r>
              <a:rPr sz="1200">
                <a:solidFill>
                  <a:srgbClr val="FFFFFF"/>
                </a:solidFill>
                <a:latin typeface="Congenial SemiBold" panose="02000503040000020004" pitchFamily="2" charset="0"/>
                <a:cs typeface="STIX SMART MathJax Main"/>
              </a:rPr>
              <a:t>Background:</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a:t>
            </a:r>
            <a:r>
              <a:rPr sz="1200" spc="70">
                <a:solidFill>
                  <a:srgbClr val="FFFFFF"/>
                </a:solidFill>
                <a:latin typeface="Congenial SemiBold" panose="02000503040000020004" pitchFamily="2" charset="0"/>
                <a:cs typeface="STIX SMART MathJax Main"/>
              </a:rPr>
              <a:t> </a:t>
            </a:r>
            <a:r>
              <a:rPr sz="1200" spc="-45">
                <a:solidFill>
                  <a:srgbClr val="FFFFFF"/>
                </a:solidFill>
                <a:latin typeface="Congenial SemiBold" panose="02000503040000020004" pitchFamily="2" charset="0"/>
                <a:cs typeface="STIX SMART MathJax Main"/>
              </a:rPr>
              <a:t>will</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ignite</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minds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by</a:t>
            </a:r>
            <a:r>
              <a:rPr sz="1200" spc="70">
                <a:solidFill>
                  <a:srgbClr val="FFFFFF"/>
                </a:solidFill>
                <a:latin typeface="Congenial SemiBold" panose="02000503040000020004" pitchFamily="2" charset="0"/>
                <a:cs typeface="STIX SMART MathJax Main"/>
              </a:rPr>
              <a:t> </a:t>
            </a:r>
            <a:r>
              <a:rPr sz="1200" spc="50">
                <a:solidFill>
                  <a:srgbClr val="FFFFFF"/>
                </a:solidFill>
                <a:latin typeface="Congenial SemiBold" panose="02000503040000020004" pitchFamily="2" charset="0"/>
                <a:cs typeface="STIX SMART MathJax Main"/>
              </a:rPr>
              <a:t>creating</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cultures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of</a:t>
            </a:r>
            <a:r>
              <a:rPr sz="1200" spc="70">
                <a:solidFill>
                  <a:srgbClr val="FFFFFF"/>
                </a:solidFill>
                <a:latin typeface="Congenial SemiBold" panose="02000503040000020004" pitchFamily="2" charset="0"/>
                <a:cs typeface="STIX SMART MathJax Main"/>
              </a:rPr>
              <a:t> academic</a:t>
            </a:r>
            <a:r>
              <a:rPr sz="1200" spc="75">
                <a:solidFill>
                  <a:srgbClr val="FFFFFF"/>
                </a:solidFill>
                <a:latin typeface="Congenial SemiBold" panose="02000503040000020004" pitchFamily="2" charset="0"/>
                <a:cs typeface="STIX SMART MathJax Main"/>
              </a:rPr>
              <a:t> </a:t>
            </a:r>
            <a:r>
              <a:rPr sz="1200" spc="35">
                <a:solidFill>
                  <a:srgbClr val="FFFFFF"/>
                </a:solidFill>
                <a:latin typeface="Congenial SemiBold" panose="02000503040000020004" pitchFamily="2" charset="0"/>
                <a:cs typeface="STIX SMART MathJax Main"/>
              </a:rPr>
              <a:t>excellence</a:t>
            </a:r>
            <a:endParaRPr sz="1200">
              <a:latin typeface="Congenial SemiBold" panose="02000503040000020004" pitchFamily="2" charset="0"/>
              <a:cs typeface="STIX SMART MathJax Mai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4000"/>
          </a:schemeClr>
        </a:solidFill>
        <a:effectLst/>
      </p:bgPr>
    </p:bg>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rot="5400000">
            <a:off x="-1571372" y="1571879"/>
            <a:ext cx="10699752" cy="7555990"/>
          </a:xfrm>
          <a:prstGeom prst="rect">
            <a:avLst/>
          </a:prstGeom>
        </p:spPr>
      </p:pic>
      <p:sp>
        <p:nvSpPr>
          <p:cNvPr id="4" name="object 4"/>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6" name="object 6"/>
          <p:cNvSpPr/>
          <p:nvPr/>
        </p:nvSpPr>
        <p:spPr>
          <a:xfrm>
            <a:off x="2573008" y="267928"/>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7" name="object 7"/>
          <p:cNvSpPr txBox="1"/>
          <p:nvPr/>
        </p:nvSpPr>
        <p:spPr>
          <a:xfrm>
            <a:off x="255123" y="113837"/>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
        <p:nvSpPr>
          <p:cNvPr id="9" name="object 9"/>
          <p:cNvSpPr txBox="1"/>
          <p:nvPr/>
        </p:nvSpPr>
        <p:spPr>
          <a:xfrm>
            <a:off x="1830484" y="1812717"/>
            <a:ext cx="4373368" cy="335348"/>
          </a:xfrm>
          <a:prstGeom prst="rect">
            <a:avLst/>
          </a:prstGeom>
        </p:spPr>
        <p:txBody>
          <a:bodyPr vert="horz" wrap="square" lIns="0" tIns="12065" rIns="0" bIns="0" rtlCol="0">
            <a:spAutoFit/>
          </a:bodyPr>
          <a:lstStyle/>
          <a:p>
            <a:pPr marL="12700">
              <a:lnSpc>
                <a:spcPct val="100000"/>
              </a:lnSpc>
              <a:spcBef>
                <a:spcPts val="95"/>
              </a:spcBef>
            </a:pPr>
            <a:r>
              <a:rPr sz="2100" b="1" spc="90">
                <a:solidFill>
                  <a:srgbClr val="FFFFFF"/>
                </a:solidFill>
                <a:latin typeface="Congenial SemiBold" panose="02000503040000020004" pitchFamily="2" charset="0"/>
                <a:cs typeface="Trebuchet MS"/>
              </a:rPr>
              <a:t>SCHOOL</a:t>
            </a:r>
            <a:r>
              <a:rPr sz="2100" b="1" spc="-65">
                <a:solidFill>
                  <a:srgbClr val="FFFFFF"/>
                </a:solidFill>
                <a:latin typeface="Congenial SemiBold" panose="02000503040000020004" pitchFamily="2" charset="0"/>
                <a:cs typeface="Trebuchet MS"/>
              </a:rPr>
              <a:t> </a:t>
            </a:r>
            <a:r>
              <a:rPr sz="2100" b="1">
                <a:solidFill>
                  <a:srgbClr val="FFFFFF"/>
                </a:solidFill>
                <a:latin typeface="Congenial SemiBold" panose="02000503040000020004" pitchFamily="2" charset="0"/>
                <a:cs typeface="Trebuchet MS"/>
              </a:rPr>
              <a:t>BASED</a:t>
            </a:r>
            <a:r>
              <a:rPr sz="2100" b="1" spc="-65">
                <a:solidFill>
                  <a:srgbClr val="FFFFFF"/>
                </a:solidFill>
                <a:latin typeface="Congenial SemiBold" panose="02000503040000020004" pitchFamily="2" charset="0"/>
                <a:cs typeface="Trebuchet MS"/>
              </a:rPr>
              <a:t> </a:t>
            </a:r>
            <a:r>
              <a:rPr sz="2100" b="1" spc="-10">
                <a:solidFill>
                  <a:srgbClr val="FFFFFF"/>
                </a:solidFill>
                <a:latin typeface="Congenial SemiBold" panose="02000503040000020004" pitchFamily="2" charset="0"/>
                <a:cs typeface="Trebuchet MS"/>
              </a:rPr>
              <a:t>STRATEGIES</a:t>
            </a:r>
            <a:endParaRPr sz="2100">
              <a:latin typeface="Congenial SemiBold" panose="02000503040000020004" pitchFamily="2" charset="0"/>
              <a:cs typeface="Trebuchet MS"/>
            </a:endParaRPr>
          </a:p>
        </p:txBody>
      </p:sp>
      <p:sp>
        <p:nvSpPr>
          <p:cNvPr id="10" name="object 10"/>
          <p:cNvSpPr txBox="1"/>
          <p:nvPr/>
        </p:nvSpPr>
        <p:spPr>
          <a:xfrm>
            <a:off x="512941" y="2226269"/>
            <a:ext cx="6529070" cy="3668697"/>
          </a:xfrm>
          <a:prstGeom prst="rect">
            <a:avLst/>
          </a:prstGeom>
          <a:solidFill>
            <a:srgbClr val="FFFFFF">
              <a:alpha val="62000"/>
            </a:srgbClr>
          </a:solidFill>
        </p:spPr>
        <p:txBody>
          <a:bodyPr vert="horz" wrap="square" lIns="0" tIns="5715" rIns="0" bIns="0" rtlCol="0">
            <a:spAutoFit/>
          </a:bodyPr>
          <a:lstStyle/>
          <a:p>
            <a:pPr>
              <a:lnSpc>
                <a:spcPct val="100000"/>
              </a:lnSpc>
              <a:spcBef>
                <a:spcPts val="45"/>
              </a:spcBef>
            </a:pPr>
            <a:endParaRPr sz="1400">
              <a:latin typeface="Congenial SemiBold" panose="02000503040000020004" pitchFamily="2" charset="0"/>
              <a:cs typeface="Times New Roman"/>
            </a:endParaRPr>
          </a:p>
          <a:p>
            <a:pPr marL="156845">
              <a:lnSpc>
                <a:spcPct val="100000"/>
              </a:lnSpc>
            </a:pPr>
            <a:r>
              <a:rPr sz="1200" b="1">
                <a:latin typeface="Congenial SemiBold" panose="02000503040000020004" pitchFamily="2" charset="0"/>
                <a:cs typeface="Trebuchet MS"/>
              </a:rPr>
              <a:t>Student Wellness </a:t>
            </a:r>
            <a:r>
              <a:rPr sz="1200" spc="-30">
                <a:latin typeface="Congenial SemiBold" panose="02000503040000020004" pitchFamily="2" charset="0"/>
                <a:cs typeface="STIX SMART MathJax Main"/>
              </a:rPr>
              <a:t>will</a:t>
            </a:r>
            <a:r>
              <a:rPr sz="1200" spc="75">
                <a:latin typeface="Congenial SemiBold" panose="02000503040000020004" pitchFamily="2" charset="0"/>
                <a:cs typeface="STIX SMART MathJax Main"/>
              </a:rPr>
              <a:t> </a:t>
            </a:r>
            <a:r>
              <a:rPr sz="1200" spc="85">
                <a:latin typeface="Congenial SemiBold" panose="02000503040000020004" pitchFamily="2" charset="0"/>
                <a:cs typeface="STIX SMART MathJax Main"/>
              </a:rPr>
              <a:t>be</a:t>
            </a:r>
            <a:r>
              <a:rPr sz="1200" spc="80">
                <a:latin typeface="Congenial SemiBold" panose="02000503040000020004" pitchFamily="2" charset="0"/>
                <a:cs typeface="STIX SMART MathJax Main"/>
              </a:rPr>
              <a:t> </a:t>
            </a:r>
            <a:r>
              <a:rPr sz="1200">
                <a:latin typeface="Congenial SemiBold" panose="02000503040000020004" pitchFamily="2" charset="0"/>
                <a:cs typeface="STIX SMART MathJax Main"/>
              </a:rPr>
              <a:t>highlighted</a:t>
            </a:r>
            <a:r>
              <a:rPr sz="1200" spc="7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through:</a:t>
            </a:r>
            <a:endParaRPr sz="1200">
              <a:latin typeface="Congenial SemiBold" panose="02000503040000020004" pitchFamily="2" charset="0"/>
              <a:cs typeface="STIX SMART MathJax Main"/>
            </a:endParaRPr>
          </a:p>
          <a:p>
            <a:pPr marL="156845" marR="3620770">
              <a:lnSpc>
                <a:spcPct val="112400"/>
              </a:lnSpc>
            </a:pPr>
            <a:r>
              <a:rPr sz="1200" spc="-20">
                <a:latin typeface="Congenial SemiBold" panose="02000503040000020004" pitchFamily="2" charset="0"/>
                <a:cs typeface="STIX SMART MathJax Main"/>
              </a:rPr>
              <a:t>Weekly</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Health</a:t>
            </a:r>
            <a:r>
              <a:rPr sz="1200" spc="7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and</a:t>
            </a:r>
            <a:r>
              <a:rPr sz="1200" spc="75">
                <a:latin typeface="Congenial SemiBold" panose="02000503040000020004" pitchFamily="2" charset="0"/>
                <a:cs typeface="STIX SMART MathJax Main"/>
              </a:rPr>
              <a:t> </a:t>
            </a:r>
            <a:r>
              <a:rPr sz="1200">
                <a:latin typeface="Congenial SemiBold" panose="02000503040000020004" pitchFamily="2" charset="0"/>
                <a:cs typeface="STIX SMART MathJax Main"/>
              </a:rPr>
              <a:t>Wellness</a:t>
            </a:r>
            <a:r>
              <a:rPr sz="1200" spc="70">
                <a:latin typeface="Congenial SemiBold" panose="02000503040000020004" pitchFamily="2" charset="0"/>
                <a:cs typeface="STIX SMART MathJax Main"/>
              </a:rPr>
              <a:t> </a:t>
            </a:r>
            <a:r>
              <a:rPr sz="1200">
                <a:latin typeface="Congenial SemiBold" panose="02000503040000020004" pitchFamily="2" charset="0"/>
                <a:cs typeface="STIX SMART MathJax Main"/>
              </a:rPr>
              <a:t>classes</a:t>
            </a:r>
            <a:r>
              <a:rPr sz="1200" spc="75">
                <a:latin typeface="Congenial SemiBold" panose="02000503040000020004" pitchFamily="2" charset="0"/>
                <a:cs typeface="STIX SMART MathJax Main"/>
              </a:rPr>
              <a:t> </a:t>
            </a:r>
            <a:r>
              <a:rPr sz="1200">
                <a:latin typeface="Congenial SemiBold" panose="02000503040000020004" pitchFamily="2" charset="0"/>
                <a:cs typeface="STIX SMART MathJax Main"/>
              </a:rPr>
              <a:t>for</a:t>
            </a:r>
            <a:r>
              <a:rPr sz="1200" spc="75">
                <a:latin typeface="Congenial SemiBold" panose="02000503040000020004" pitchFamily="2" charset="0"/>
                <a:cs typeface="STIX SMART MathJax Main"/>
              </a:rPr>
              <a:t> </a:t>
            </a:r>
            <a:r>
              <a:rPr sz="1200" spc="60">
                <a:latin typeface="Congenial SemiBold" panose="02000503040000020004" pitchFamily="2" charset="0"/>
                <a:cs typeface="STIX SMART MathJax Main"/>
              </a:rPr>
              <a:t>grades</a:t>
            </a:r>
            <a:r>
              <a:rPr sz="1200" spc="70">
                <a:latin typeface="Congenial SemiBold" panose="02000503040000020004" pitchFamily="2" charset="0"/>
                <a:cs typeface="STIX SMART MathJax Main"/>
              </a:rPr>
              <a:t> </a:t>
            </a:r>
            <a:r>
              <a:rPr sz="1200" spc="-80">
                <a:latin typeface="Congenial SemiBold" panose="02000503040000020004" pitchFamily="2" charset="0"/>
                <a:cs typeface="STIX SMART MathJax Main"/>
              </a:rPr>
              <a:t>1-</a:t>
            </a:r>
            <a:r>
              <a:rPr sz="1200" spc="-50">
                <a:latin typeface="Congenial SemiBold" panose="02000503040000020004" pitchFamily="2" charset="0"/>
                <a:cs typeface="STIX SMART MathJax Main"/>
              </a:rPr>
              <a:t>9</a:t>
            </a:r>
            <a:r>
              <a:rPr sz="1200">
                <a:latin typeface="Congenial SemiBold" panose="02000503040000020004" pitchFamily="2" charset="0"/>
                <a:cs typeface="STIX SMART MathJax Main"/>
              </a:rPr>
              <a:t> Mental</a:t>
            </a:r>
            <a:r>
              <a:rPr sz="1200" spc="185">
                <a:latin typeface="Congenial SemiBold" panose="02000503040000020004" pitchFamily="2" charset="0"/>
                <a:cs typeface="STIX SMART MathJax Main"/>
              </a:rPr>
              <a:t> </a:t>
            </a:r>
            <a:r>
              <a:rPr sz="1200">
                <a:latin typeface="Congenial SemiBold" panose="02000503040000020004" pitchFamily="2" charset="0"/>
                <a:cs typeface="STIX SMART MathJax Main"/>
              </a:rPr>
              <a:t>Health</a:t>
            </a:r>
            <a:r>
              <a:rPr sz="1200" spc="185">
                <a:latin typeface="Congenial SemiBold" panose="02000503040000020004" pitchFamily="2" charset="0"/>
                <a:cs typeface="STIX SMART MathJax Main"/>
              </a:rPr>
              <a:t> </a:t>
            </a:r>
            <a:r>
              <a:rPr sz="1200">
                <a:latin typeface="Congenial SemiBold" panose="02000503040000020004" pitchFamily="2" charset="0"/>
                <a:cs typeface="STIX SMART MathJax Main"/>
              </a:rPr>
              <a:t>Capacity</a:t>
            </a:r>
            <a:r>
              <a:rPr sz="1200" spc="19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Building</a:t>
            </a:r>
            <a:endParaRPr sz="1200">
              <a:latin typeface="Congenial SemiBold" panose="02000503040000020004" pitchFamily="2" charset="0"/>
              <a:cs typeface="STIX SMART MathJax Main"/>
            </a:endParaRPr>
          </a:p>
          <a:p>
            <a:pPr marL="156845">
              <a:lnSpc>
                <a:spcPct val="100000"/>
              </a:lnSpc>
              <a:spcBef>
                <a:spcPts val="150"/>
              </a:spcBef>
            </a:pPr>
            <a:r>
              <a:rPr sz="1200">
                <a:latin typeface="Congenial SemiBold" panose="02000503040000020004" pitchFamily="2" charset="0"/>
                <a:cs typeface="STIX SMART MathJax Main"/>
              </a:rPr>
              <a:t>Small</a:t>
            </a:r>
            <a:r>
              <a:rPr sz="1200" spc="100">
                <a:latin typeface="Congenial SemiBold" panose="02000503040000020004" pitchFamily="2" charset="0"/>
                <a:cs typeface="STIX SMART MathJax Main"/>
              </a:rPr>
              <a:t> </a:t>
            </a:r>
            <a:r>
              <a:rPr sz="1200">
                <a:latin typeface="Congenial SemiBold" panose="02000503040000020004" pitchFamily="2" charset="0"/>
                <a:cs typeface="STIX SMART MathJax Main"/>
              </a:rPr>
              <a:t>group</a:t>
            </a:r>
            <a:r>
              <a:rPr lang="en-US" sz="1200">
                <a:latin typeface="Congenial SemiBold" panose="02000503040000020004" pitchFamily="2" charset="0"/>
                <a:cs typeface="STIX SMART MathJax Main"/>
              </a:rPr>
              <a:t> or individual</a:t>
            </a:r>
            <a:r>
              <a:rPr sz="1200" spc="105">
                <a:latin typeface="Congenial SemiBold" panose="02000503040000020004" pitchFamily="2" charset="0"/>
                <a:cs typeface="STIX SMART MathJax Main"/>
              </a:rPr>
              <a:t> </a:t>
            </a:r>
            <a:r>
              <a:rPr lang="en-US" sz="1200">
                <a:latin typeface="Congenial SemiBold" panose="02000503040000020004" pitchFamily="2" charset="0"/>
                <a:cs typeface="STIX SMART MathJax Main"/>
              </a:rPr>
              <a:t>sessions</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with</a:t>
            </a:r>
            <a:r>
              <a:rPr sz="1200" spc="100">
                <a:latin typeface="Congenial SemiBold" panose="02000503040000020004" pitchFamily="2" charset="0"/>
                <a:cs typeface="STIX SMART MathJax Main"/>
              </a:rPr>
              <a:t> </a:t>
            </a:r>
            <a:r>
              <a:rPr sz="1200">
                <a:latin typeface="Congenial SemiBold" panose="02000503040000020004" pitchFamily="2" charset="0"/>
                <a:cs typeface="STIX SMART MathJax Main"/>
              </a:rPr>
              <a:t>our</a:t>
            </a:r>
            <a:r>
              <a:rPr sz="1200" spc="105">
                <a:latin typeface="Congenial SemiBold" panose="02000503040000020004" pitchFamily="2" charset="0"/>
                <a:cs typeface="STIX SMART MathJax Main"/>
              </a:rPr>
              <a:t> </a:t>
            </a:r>
            <a:r>
              <a:rPr sz="1200" spc="-105">
                <a:latin typeface="Congenial SemiBold" panose="02000503040000020004" pitchFamily="2" charset="0"/>
                <a:cs typeface="STIX SMART MathJax Main"/>
              </a:rPr>
              <a:t>FSLW</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a:t>
            </a:r>
            <a:r>
              <a:rPr lang="en-US" sz="1200">
                <a:latin typeface="Congenial SemiBold" panose="02000503040000020004" pitchFamily="2" charset="0"/>
                <a:cs typeface="STIX SMART MathJax Main"/>
              </a:rPr>
              <a:t>Teresa Kleinknecht</a:t>
            </a:r>
            <a:r>
              <a:rPr sz="1200">
                <a:latin typeface="Congenial SemiBold" panose="02000503040000020004" pitchFamily="2" charset="0"/>
                <a:cs typeface="STIX SMART MathJax Main"/>
              </a:rPr>
              <a:t>)</a:t>
            </a:r>
            <a:r>
              <a:rPr sz="1200" spc="10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as</a:t>
            </a:r>
            <a:r>
              <a:rPr sz="1200" spc="10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necessary</a:t>
            </a:r>
            <a:r>
              <a:rPr lang="en-US" sz="1200" spc="-10">
                <a:latin typeface="Congenial SemiBold" panose="02000503040000020004" pitchFamily="2" charset="0"/>
                <a:cs typeface="STIX SMART MathJax Main"/>
              </a:rPr>
              <a:t>.</a:t>
            </a:r>
            <a:endParaRPr sz="1200">
              <a:latin typeface="Congenial SemiBold" panose="02000503040000020004" pitchFamily="2" charset="0"/>
              <a:cs typeface="STIX SMART MathJax Main"/>
            </a:endParaRPr>
          </a:p>
          <a:p>
            <a:pPr marL="156845" marR="321945">
              <a:lnSpc>
                <a:spcPct val="112400"/>
              </a:lnSpc>
            </a:pPr>
            <a:r>
              <a:rPr sz="1200" spc="-20">
                <a:latin typeface="Congenial SemiBold" panose="02000503040000020004" pitchFamily="2" charset="0"/>
                <a:cs typeface="STIX SMART MathJax Main"/>
              </a:rPr>
              <a:t>Weekly</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assemblies</a:t>
            </a:r>
            <a:r>
              <a:rPr sz="1200" spc="110">
                <a:latin typeface="Congenial SemiBold" panose="02000503040000020004" pitchFamily="2" charset="0"/>
                <a:cs typeface="STIX SMART MathJax Main"/>
              </a:rPr>
              <a:t> </a:t>
            </a:r>
            <a:r>
              <a:rPr sz="1200">
                <a:latin typeface="Congenial SemiBold" panose="02000503040000020004" pitchFamily="2" charset="0"/>
                <a:cs typeface="STIX SMART MathJax Main"/>
              </a:rPr>
              <a:t>which,</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this</a:t>
            </a:r>
            <a:r>
              <a:rPr sz="1200" spc="110">
                <a:latin typeface="Congenial SemiBold" panose="02000503040000020004" pitchFamily="2" charset="0"/>
                <a:cs typeface="STIX SMART MathJax Main"/>
              </a:rPr>
              <a:t> </a:t>
            </a:r>
            <a:r>
              <a:rPr sz="1200">
                <a:latin typeface="Congenial SemiBold" panose="02000503040000020004" pitchFamily="2" charset="0"/>
                <a:cs typeface="STIX SMART MathJax Main"/>
              </a:rPr>
              <a:t>year,</a:t>
            </a:r>
            <a:r>
              <a:rPr sz="1200" spc="110">
                <a:latin typeface="Congenial SemiBold" panose="02000503040000020004" pitchFamily="2" charset="0"/>
                <a:cs typeface="STIX SMART MathJax Main"/>
              </a:rPr>
              <a:t> </a:t>
            </a:r>
            <a:r>
              <a:rPr sz="1200" spc="-30">
                <a:latin typeface="Congenial SemiBold" panose="02000503040000020004" pitchFamily="2" charset="0"/>
                <a:cs typeface="STIX SMART MathJax Main"/>
              </a:rPr>
              <a:t>will</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focus</a:t>
            </a:r>
            <a:r>
              <a:rPr sz="1200" spc="110">
                <a:latin typeface="Congenial SemiBold" panose="02000503040000020004" pitchFamily="2" charset="0"/>
                <a:cs typeface="STIX SMART MathJax Main"/>
              </a:rPr>
              <a:t> </a:t>
            </a:r>
            <a:r>
              <a:rPr sz="1200">
                <a:latin typeface="Congenial SemiBold" panose="02000503040000020004" pitchFamily="2" charset="0"/>
                <a:cs typeface="STIX SMART MathJax Main"/>
              </a:rPr>
              <a:t>on</a:t>
            </a:r>
            <a:r>
              <a:rPr sz="1200" spc="10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the</a:t>
            </a:r>
            <a:r>
              <a:rPr sz="1200" spc="110">
                <a:latin typeface="Congenial SemiBold" panose="02000503040000020004" pitchFamily="2" charset="0"/>
                <a:cs typeface="STIX SMART MathJax Main"/>
              </a:rPr>
              <a:t> </a:t>
            </a:r>
            <a:r>
              <a:rPr sz="1200">
                <a:latin typeface="Congenial SemiBold" panose="02000503040000020004" pitchFamily="2" charset="0"/>
                <a:cs typeface="STIX SMART MathJax Main"/>
              </a:rPr>
              <a:t>7</a:t>
            </a:r>
            <a:r>
              <a:rPr sz="1200" spc="110">
                <a:latin typeface="Congenial SemiBold" panose="02000503040000020004" pitchFamily="2" charset="0"/>
                <a:cs typeface="STIX SMART MathJax Main"/>
              </a:rPr>
              <a:t> </a:t>
            </a:r>
            <a:r>
              <a:rPr sz="1200" spc="60">
                <a:latin typeface="Congenial SemiBold" panose="02000503040000020004" pitchFamily="2" charset="0"/>
                <a:cs typeface="STIX SMART MathJax Main"/>
              </a:rPr>
              <a:t>Sacred</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Teachings.</a:t>
            </a:r>
            <a:r>
              <a:rPr sz="1200" spc="110">
                <a:latin typeface="Congenial SemiBold" panose="02000503040000020004" pitchFamily="2" charset="0"/>
                <a:cs typeface="STIX SMART MathJax Main"/>
              </a:rPr>
              <a:t> </a:t>
            </a:r>
            <a:r>
              <a:rPr sz="1200" spc="-25">
                <a:latin typeface="Congenial SemiBold" panose="02000503040000020004" pitchFamily="2" charset="0"/>
                <a:cs typeface="STIX SMART MathJax Main"/>
              </a:rPr>
              <a:t>With</a:t>
            </a:r>
            <a:r>
              <a:rPr sz="1200" spc="105">
                <a:latin typeface="Congenial SemiBold" panose="02000503040000020004" pitchFamily="2" charset="0"/>
                <a:cs typeface="STIX SMART MathJax Main"/>
              </a:rPr>
              <a:t> </a:t>
            </a:r>
            <a:r>
              <a:rPr sz="1200" spc="75">
                <a:latin typeface="Congenial SemiBold" panose="02000503040000020004" pitchFamily="2" charset="0"/>
                <a:cs typeface="STIX SMART MathJax Main"/>
              </a:rPr>
              <a:t>each</a:t>
            </a:r>
            <a:r>
              <a:rPr sz="1200" spc="110">
                <a:latin typeface="Congenial SemiBold" panose="02000503040000020004" pitchFamily="2" charset="0"/>
                <a:cs typeface="STIX SMART MathJax Main"/>
              </a:rPr>
              <a:t> </a:t>
            </a:r>
            <a:r>
              <a:rPr sz="1200">
                <a:latin typeface="Congenial SemiBold" panose="02000503040000020004" pitchFamily="2" charset="0"/>
                <a:cs typeface="STIX SMART MathJax Main"/>
              </a:rPr>
              <a:t>teaching,</a:t>
            </a:r>
            <a:r>
              <a:rPr sz="1200" spc="110">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one</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student</a:t>
            </a:r>
            <a:r>
              <a:rPr sz="1200" spc="110">
                <a:latin typeface="Congenial SemiBold" panose="02000503040000020004" pitchFamily="2" charset="0"/>
                <a:cs typeface="STIX SMART MathJax Main"/>
              </a:rPr>
              <a:t> </a:t>
            </a:r>
            <a:r>
              <a:rPr sz="1200" spc="-20">
                <a:latin typeface="Congenial SemiBold" panose="02000503040000020004" pitchFamily="2" charset="0"/>
                <a:cs typeface="STIX SMART MathJax Main"/>
              </a:rPr>
              <a:t>will </a:t>
            </a:r>
            <a:r>
              <a:rPr sz="1200" spc="85">
                <a:latin typeface="Congenial SemiBold" panose="02000503040000020004" pitchFamily="2" charset="0"/>
                <a:cs typeface="STIX SMART MathJax Main"/>
              </a:rPr>
              <a:t>be</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chosen</a:t>
            </a:r>
            <a:r>
              <a:rPr sz="1200" spc="95">
                <a:latin typeface="Congenial SemiBold" panose="02000503040000020004" pitchFamily="2" charset="0"/>
                <a:cs typeface="STIX SMART MathJax Main"/>
              </a:rPr>
              <a:t> </a:t>
            </a:r>
            <a:r>
              <a:rPr sz="1200">
                <a:latin typeface="Congenial SemiBold" panose="02000503040000020004" pitchFamily="2" charset="0"/>
                <a:cs typeface="STIX SMART MathJax Main"/>
              </a:rPr>
              <a:t>for</a:t>
            </a:r>
            <a:r>
              <a:rPr sz="1200" spc="95">
                <a:latin typeface="Congenial SemiBold" panose="02000503040000020004" pitchFamily="2" charset="0"/>
                <a:cs typeface="STIX SMART MathJax Main"/>
              </a:rPr>
              <a:t> </a:t>
            </a:r>
            <a:r>
              <a:rPr sz="1200" spc="-20">
                <a:latin typeface="Congenial SemiBold" panose="02000503040000020004" pitchFamily="2" charset="0"/>
                <a:cs typeface="STIX SMART MathJax Main"/>
              </a:rPr>
              <a:t>living</a:t>
            </a:r>
            <a:r>
              <a:rPr sz="1200" spc="95">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that</a:t>
            </a:r>
            <a:r>
              <a:rPr sz="1200" spc="9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teaching</a:t>
            </a:r>
            <a:r>
              <a:rPr sz="1200" spc="95">
                <a:latin typeface="Congenial SemiBold" panose="02000503040000020004" pitchFamily="2" charset="0"/>
                <a:cs typeface="STIX SMART MathJax Main"/>
              </a:rPr>
              <a:t> </a:t>
            </a:r>
            <a:r>
              <a:rPr sz="1200">
                <a:latin typeface="Congenial SemiBold" panose="02000503040000020004" pitchFamily="2" charset="0"/>
                <a:cs typeface="STIX SMART MathJax Main"/>
              </a:rPr>
              <a:t>in</a:t>
            </a:r>
            <a:r>
              <a:rPr sz="1200" spc="9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a:t>
            </a:r>
            <a:r>
              <a:rPr sz="1200" spc="95">
                <a:latin typeface="Congenial SemiBold" panose="02000503040000020004" pitchFamily="2" charset="0"/>
                <a:cs typeface="STIX SMART MathJax Main"/>
              </a:rPr>
              <a:t> </a:t>
            </a:r>
            <a:r>
              <a:rPr sz="1200">
                <a:latin typeface="Congenial SemiBold" panose="02000503040000020004" pitchFamily="2" charset="0"/>
                <a:cs typeface="STIX SMART MathJax Main"/>
              </a:rPr>
              <a:t>outstanding</a:t>
            </a:r>
            <a:r>
              <a:rPr sz="1200" spc="95">
                <a:latin typeface="Congenial SemiBold" panose="02000503040000020004" pitchFamily="2" charset="0"/>
                <a:cs typeface="STIX SMART MathJax Main"/>
              </a:rPr>
              <a:t> </a:t>
            </a:r>
            <a:r>
              <a:rPr sz="1200" spc="-20">
                <a:latin typeface="Congenial SemiBold" panose="02000503040000020004" pitchFamily="2" charset="0"/>
                <a:cs typeface="STIX SMART MathJax Main"/>
              </a:rPr>
              <a:t>way.</a:t>
            </a:r>
            <a:endParaRPr sz="1200">
              <a:latin typeface="Congenial SemiBold" panose="02000503040000020004" pitchFamily="2" charset="0"/>
              <a:cs typeface="STIX SMART MathJax Main"/>
            </a:endParaRPr>
          </a:p>
          <a:p>
            <a:pPr>
              <a:lnSpc>
                <a:spcPct val="100000"/>
              </a:lnSpc>
              <a:spcBef>
                <a:spcPts val="30"/>
              </a:spcBef>
            </a:pPr>
            <a:endParaRPr sz="1200">
              <a:latin typeface="Congenial SemiBold" panose="02000503040000020004" pitchFamily="2" charset="0"/>
              <a:cs typeface="STIX SMART MathJax Main"/>
            </a:endParaRPr>
          </a:p>
          <a:p>
            <a:pPr marL="156845" marR="232410">
              <a:lnSpc>
                <a:spcPct val="112400"/>
              </a:lnSpc>
            </a:pPr>
            <a:r>
              <a:rPr sz="1200" spc="-110">
                <a:latin typeface="Congenial SemiBold" panose="02000503040000020004" pitchFamily="2" charset="0"/>
                <a:cs typeface="STIX SMART MathJax Main"/>
              </a:rPr>
              <a:t>A</a:t>
            </a:r>
            <a:r>
              <a:rPr sz="1200" spc="90">
                <a:latin typeface="Congenial SemiBold" panose="02000503040000020004" pitchFamily="2" charset="0"/>
                <a:cs typeface="STIX SMART MathJax Main"/>
              </a:rPr>
              <a:t> </a:t>
            </a:r>
            <a:r>
              <a:rPr sz="1200" spc="-90">
                <a:latin typeface="Congenial SemiBold" panose="02000503040000020004" pitchFamily="2" charset="0"/>
                <a:cs typeface="STIX SMART MathJax Main"/>
              </a:rPr>
              <a:t>CALM</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room</a:t>
            </a:r>
            <a:r>
              <a:rPr sz="1200" spc="90">
                <a:latin typeface="Congenial SemiBold" panose="02000503040000020004" pitchFamily="2" charset="0"/>
                <a:cs typeface="STIX SMART MathJax Main"/>
              </a:rPr>
              <a:t> </a:t>
            </a:r>
            <a:r>
              <a:rPr sz="1200" spc="-30">
                <a:latin typeface="Congenial SemiBold" panose="02000503040000020004" pitchFamily="2" charset="0"/>
                <a:cs typeface="STIX SMART MathJax Main"/>
              </a:rPr>
              <a:t>will</a:t>
            </a:r>
            <a:r>
              <a:rPr sz="1200" spc="90">
                <a:latin typeface="Congenial SemiBold" panose="02000503040000020004" pitchFamily="2" charset="0"/>
                <a:cs typeface="STIX SMART MathJax Main"/>
              </a:rPr>
              <a:t> </a:t>
            </a:r>
            <a:r>
              <a:rPr sz="1200" spc="85">
                <a:latin typeface="Congenial SemiBold" panose="02000503040000020004" pitchFamily="2" charset="0"/>
                <a:cs typeface="STIX SMART MathJax Main"/>
              </a:rPr>
              <a:t>be</a:t>
            </a:r>
            <a:r>
              <a:rPr sz="1200" spc="9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a:t>
            </a:r>
            <a:r>
              <a:rPr sz="1200" spc="90">
                <a:latin typeface="Congenial SemiBold" panose="02000503040000020004" pitchFamily="2" charset="0"/>
                <a:cs typeface="STIX SMART MathJax Main"/>
              </a:rPr>
              <a:t> </a:t>
            </a:r>
            <a:r>
              <a:rPr sz="1200" spc="85">
                <a:latin typeface="Congenial SemiBold" panose="02000503040000020004" pitchFamily="2" charset="0"/>
                <a:cs typeface="STIX SMART MathJax Main"/>
              </a:rPr>
              <a:t>added</a:t>
            </a:r>
            <a:r>
              <a:rPr sz="1200" spc="90">
                <a:latin typeface="Congenial SemiBold" panose="02000503040000020004" pitchFamily="2" charset="0"/>
                <a:cs typeface="STIX SMART MathJax Main"/>
              </a:rPr>
              <a:t> </a:t>
            </a:r>
            <a:r>
              <a:rPr sz="1200" spc="75">
                <a:latin typeface="Congenial SemiBold" panose="02000503040000020004" pitchFamily="2" charset="0"/>
                <a:cs typeface="STIX SMART MathJax Main"/>
              </a:rPr>
              <a:t>space</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where</a:t>
            </a:r>
            <a:r>
              <a:rPr sz="1200" spc="95">
                <a:latin typeface="Congenial SemiBold" panose="02000503040000020004" pitchFamily="2" charset="0"/>
                <a:cs typeface="STIX SMART MathJax Main"/>
              </a:rPr>
              <a:t> </a:t>
            </a:r>
            <a:r>
              <a:rPr sz="1200">
                <a:latin typeface="Congenial SemiBold" panose="02000503040000020004" pitchFamily="2" charset="0"/>
                <a:cs typeface="STIX SMART MathJax Main"/>
              </a:rPr>
              <a:t>students</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who</a:t>
            </a:r>
            <a:r>
              <a:rPr sz="1200" spc="90">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need</a:t>
            </a:r>
            <a:r>
              <a:rPr sz="1200" spc="90">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to</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experience</a:t>
            </a:r>
            <a:r>
              <a:rPr sz="1200" spc="95">
                <a:latin typeface="Congenial SemiBold" panose="02000503040000020004" pitchFamily="2" charset="0"/>
                <a:cs typeface="STIX SMART MathJax Main"/>
              </a:rPr>
              <a:t> </a:t>
            </a:r>
            <a:r>
              <a:rPr sz="1200" spc="130">
                <a:latin typeface="Congenial SemiBold" panose="02000503040000020004" pitchFamily="2" charset="0"/>
                <a:cs typeface="STIX SMART MathJax Main"/>
              </a:rPr>
              <a:t>a</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sense</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of</a:t>
            </a:r>
            <a:r>
              <a:rPr sz="1200" spc="90">
                <a:latin typeface="Congenial SemiBold" panose="02000503040000020004" pitchFamily="2" charset="0"/>
                <a:cs typeface="STIX SMART MathJax Main"/>
              </a:rPr>
              <a:t> </a:t>
            </a:r>
            <a:r>
              <a:rPr sz="1200" spc="-90">
                <a:latin typeface="Congenial SemiBold" panose="02000503040000020004" pitchFamily="2" charset="0"/>
                <a:cs typeface="STIX SMART MathJax Main"/>
              </a:rPr>
              <a:t>CALM</a:t>
            </a:r>
            <a:r>
              <a:rPr sz="1200" spc="9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can</a:t>
            </a:r>
            <a:r>
              <a:rPr sz="1200" spc="90">
                <a:latin typeface="Congenial SemiBold" panose="02000503040000020004" pitchFamily="2" charset="0"/>
                <a:cs typeface="STIX SMART MathJax Main"/>
              </a:rPr>
              <a:t> </a:t>
            </a:r>
            <a:r>
              <a:rPr sz="1200" spc="65">
                <a:latin typeface="Congenial SemiBold" panose="02000503040000020004" pitchFamily="2" charset="0"/>
                <a:cs typeface="STIX SMART MathJax Main"/>
              </a:rPr>
              <a:t>go</a:t>
            </a:r>
            <a:r>
              <a:rPr sz="1200" spc="90">
                <a:latin typeface="Congenial SemiBold" panose="02000503040000020004" pitchFamily="2" charset="0"/>
                <a:cs typeface="STIX SMART MathJax Main"/>
              </a:rPr>
              <a:t> </a:t>
            </a:r>
            <a:r>
              <a:rPr sz="1200">
                <a:latin typeface="Congenial SemiBold" panose="02000503040000020004" pitchFamily="2" charset="0"/>
                <a:cs typeface="STIX SMART MathJax Main"/>
              </a:rPr>
              <a:t>so</a:t>
            </a:r>
            <a:r>
              <a:rPr sz="1200" spc="90">
                <a:latin typeface="Congenial SemiBold" panose="02000503040000020004" pitchFamily="2" charset="0"/>
                <a:cs typeface="STIX SMART MathJax Main"/>
              </a:rPr>
              <a:t> </a:t>
            </a:r>
            <a:r>
              <a:rPr sz="1200" spc="35">
                <a:latin typeface="Congenial SemiBold" panose="02000503040000020004" pitchFamily="2" charset="0"/>
                <a:cs typeface="STIX SMART MathJax Main"/>
              </a:rPr>
              <a:t>that </a:t>
            </a:r>
            <a:r>
              <a:rPr sz="1200">
                <a:latin typeface="Congenial SemiBold" panose="02000503040000020004" pitchFamily="2" charset="0"/>
                <a:cs typeface="STIX SMART MathJax Main"/>
              </a:rPr>
              <a:t>they</a:t>
            </a:r>
            <a:r>
              <a:rPr sz="1200" spc="130">
                <a:latin typeface="Congenial SemiBold" panose="02000503040000020004" pitchFamily="2" charset="0"/>
                <a:cs typeface="STIX SMART MathJax Main"/>
              </a:rPr>
              <a:t> </a:t>
            </a:r>
            <a:r>
              <a:rPr sz="1200">
                <a:latin typeface="Congenial SemiBold" panose="02000503040000020004" pitchFamily="2" charset="0"/>
                <a:cs typeface="STIX SMART MathJax Main"/>
              </a:rPr>
              <a:t>feel</a:t>
            </a:r>
            <a:r>
              <a:rPr sz="1200" spc="130">
                <a:latin typeface="Congenial SemiBold" panose="02000503040000020004" pitchFamily="2" charset="0"/>
                <a:cs typeface="STIX SMART MathJax Main"/>
              </a:rPr>
              <a:t> </a:t>
            </a:r>
            <a:r>
              <a:rPr sz="1200">
                <a:latin typeface="Congenial SemiBold" panose="02000503040000020004" pitchFamily="2" charset="0"/>
                <a:cs typeface="STIX SMART MathJax Main"/>
              </a:rPr>
              <a:t>ready</a:t>
            </a:r>
            <a:r>
              <a:rPr sz="1200" spc="13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to</a:t>
            </a:r>
            <a:r>
              <a:rPr sz="1200" spc="13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learn.</a:t>
            </a:r>
            <a:endParaRPr sz="1200">
              <a:latin typeface="Congenial SemiBold" panose="02000503040000020004" pitchFamily="2" charset="0"/>
              <a:cs typeface="STIX SMART MathJax Main"/>
            </a:endParaRPr>
          </a:p>
          <a:p>
            <a:pPr>
              <a:lnSpc>
                <a:spcPct val="100000"/>
              </a:lnSpc>
              <a:spcBef>
                <a:spcPts val="55"/>
              </a:spcBef>
            </a:pPr>
            <a:endParaRPr sz="1200">
              <a:latin typeface="Congenial SemiBold" panose="02000503040000020004" pitchFamily="2" charset="0"/>
              <a:cs typeface="STIX SMART MathJax Main"/>
            </a:endParaRPr>
          </a:p>
          <a:p>
            <a:pPr marL="156845">
              <a:lnSpc>
                <a:spcPct val="100000"/>
              </a:lnSpc>
            </a:pPr>
            <a:r>
              <a:rPr sz="1200" b="1">
                <a:latin typeface="Congenial SemiBold" panose="02000503040000020004" pitchFamily="2" charset="0"/>
                <a:cs typeface="Trebuchet MS"/>
              </a:rPr>
              <a:t>Staff</a:t>
            </a:r>
            <a:r>
              <a:rPr sz="1200" b="1" spc="30">
                <a:latin typeface="Congenial SemiBold" panose="02000503040000020004" pitchFamily="2" charset="0"/>
                <a:cs typeface="Trebuchet MS"/>
              </a:rPr>
              <a:t> </a:t>
            </a:r>
            <a:r>
              <a:rPr sz="1200" b="1">
                <a:latin typeface="Congenial SemiBold" panose="02000503040000020004" pitchFamily="2" charset="0"/>
                <a:cs typeface="Trebuchet MS"/>
              </a:rPr>
              <a:t>Wellness</a:t>
            </a:r>
            <a:r>
              <a:rPr sz="1200" b="1" spc="30">
                <a:latin typeface="Congenial SemiBold" panose="02000503040000020004" pitchFamily="2" charset="0"/>
                <a:cs typeface="Trebuchet MS"/>
              </a:rPr>
              <a:t> </a:t>
            </a:r>
            <a:r>
              <a:rPr sz="1200" spc="-30">
                <a:latin typeface="Congenial SemiBold" panose="02000503040000020004" pitchFamily="2" charset="0"/>
                <a:cs typeface="STIX SMART MathJax Main"/>
              </a:rPr>
              <a:t>will</a:t>
            </a:r>
            <a:r>
              <a:rPr sz="1200" spc="105">
                <a:latin typeface="Congenial SemiBold" panose="02000503040000020004" pitchFamily="2" charset="0"/>
                <a:cs typeface="STIX SMART MathJax Main"/>
              </a:rPr>
              <a:t> </a:t>
            </a:r>
            <a:r>
              <a:rPr sz="1200" spc="85">
                <a:latin typeface="Congenial SemiBold" panose="02000503040000020004" pitchFamily="2" charset="0"/>
                <a:cs typeface="STIX SMART MathJax Main"/>
              </a:rPr>
              <a:t>be</a:t>
            </a:r>
            <a:r>
              <a:rPr sz="1200" spc="105">
                <a:latin typeface="Congenial SemiBold" panose="02000503040000020004" pitchFamily="2" charset="0"/>
                <a:cs typeface="STIX SMART MathJax Main"/>
              </a:rPr>
              <a:t> </a:t>
            </a:r>
            <a:r>
              <a:rPr sz="1200">
                <a:latin typeface="Congenial SemiBold" panose="02000503040000020004" pitchFamily="2" charset="0"/>
                <a:cs typeface="STIX SMART MathJax Main"/>
              </a:rPr>
              <a:t>highlighted</a:t>
            </a:r>
            <a:r>
              <a:rPr sz="1200" spc="11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through:</a:t>
            </a:r>
            <a:endParaRPr sz="1200">
              <a:latin typeface="Congenial SemiBold" panose="02000503040000020004" pitchFamily="2" charset="0"/>
              <a:cs typeface="STIX SMART MathJax Main"/>
            </a:endParaRPr>
          </a:p>
          <a:p>
            <a:pPr marL="156845" marR="191770">
              <a:lnSpc>
                <a:spcPct val="112400"/>
              </a:lnSpc>
            </a:pPr>
            <a:r>
              <a:rPr sz="1200" spc="-55">
                <a:latin typeface="Congenial SemiBold" panose="02000503040000020004" pitchFamily="2" charset="0"/>
                <a:cs typeface="STIX SMART MathJax Main"/>
              </a:rPr>
              <a:t>HONE</a:t>
            </a:r>
            <a:r>
              <a:rPr sz="1200" spc="145">
                <a:latin typeface="Congenial SemiBold" panose="02000503040000020004" pitchFamily="2" charset="0"/>
                <a:cs typeface="STIX SMART MathJax Main"/>
              </a:rPr>
              <a:t> </a:t>
            </a:r>
            <a:r>
              <a:rPr sz="1200">
                <a:latin typeface="Congenial SemiBold" panose="02000503040000020004" pitchFamily="2" charset="0"/>
                <a:cs typeface="STIX SMART MathJax Main"/>
              </a:rPr>
              <a:t>Survey's</a:t>
            </a:r>
            <a:r>
              <a:rPr sz="1200" spc="145">
                <a:latin typeface="Congenial SemiBold" panose="02000503040000020004" pitchFamily="2" charset="0"/>
                <a:cs typeface="STIX SMART MathJax Main"/>
              </a:rPr>
              <a:t> </a:t>
            </a:r>
            <a:r>
              <a:rPr sz="1200" spc="75">
                <a:latin typeface="Congenial SemiBold" panose="02000503040000020004" pitchFamily="2" charset="0"/>
                <a:cs typeface="STIX SMART MathJax Main"/>
              </a:rPr>
              <a:t>-</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navigating</a:t>
            </a:r>
            <a:r>
              <a:rPr sz="1200" spc="145">
                <a:latin typeface="Congenial SemiBold" panose="02000503040000020004" pitchFamily="2" charset="0"/>
                <a:cs typeface="STIX SMART MathJax Main"/>
              </a:rPr>
              <a:t> </a:t>
            </a:r>
            <a:r>
              <a:rPr sz="1200">
                <a:latin typeface="Congenial SemiBold" panose="02000503040000020004" pitchFamily="2" charset="0"/>
                <a:cs typeface="STIX SMART MathJax Main"/>
              </a:rPr>
              <a:t>difficulties</a:t>
            </a:r>
            <a:r>
              <a:rPr sz="1200" spc="150">
                <a:latin typeface="Congenial SemiBold" panose="02000503040000020004" pitchFamily="2" charset="0"/>
                <a:cs typeface="STIX SMART MathJax Main"/>
              </a:rPr>
              <a:t> </a:t>
            </a:r>
            <a:r>
              <a:rPr sz="1200" spc="55">
                <a:latin typeface="Congenial SemiBold" panose="02000503040000020004" pitchFamily="2" charset="0"/>
                <a:cs typeface="STIX SMART MathJax Main"/>
              </a:rPr>
              <a:t>that</a:t>
            </a:r>
            <a:r>
              <a:rPr sz="1200" spc="145">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come</a:t>
            </a:r>
            <a:r>
              <a:rPr sz="1200" spc="145">
                <a:latin typeface="Congenial SemiBold" panose="02000503040000020004" pitchFamily="2" charset="0"/>
                <a:cs typeface="STIX SMART MathJax Main"/>
              </a:rPr>
              <a:t> </a:t>
            </a:r>
            <a:r>
              <a:rPr sz="1200">
                <a:latin typeface="Congenial SemiBold" panose="02000503040000020004" pitchFamily="2" charset="0"/>
                <a:cs typeface="STIX SMART MathJax Main"/>
              </a:rPr>
              <a:t>up</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through</a:t>
            </a:r>
            <a:r>
              <a:rPr sz="1200" spc="145">
                <a:latin typeface="Congenial SemiBold" panose="02000503040000020004" pitchFamily="2" charset="0"/>
                <a:cs typeface="STIX SMART MathJax Main"/>
              </a:rPr>
              <a:t> </a:t>
            </a:r>
            <a:r>
              <a:rPr sz="1200">
                <a:latin typeface="Congenial SemiBold" panose="02000503040000020004" pitchFamily="2" charset="0"/>
                <a:cs typeface="STIX SMART MathJax Main"/>
              </a:rPr>
              <a:t>acknowledging</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them</a:t>
            </a:r>
            <a:r>
              <a:rPr sz="1200" spc="14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and</a:t>
            </a:r>
            <a:r>
              <a:rPr sz="1200" spc="145">
                <a:latin typeface="Congenial SemiBold" panose="02000503040000020004" pitchFamily="2" charset="0"/>
                <a:cs typeface="STIX SMART MathJax Main"/>
              </a:rPr>
              <a:t> </a:t>
            </a:r>
            <a:r>
              <a:rPr sz="1200">
                <a:latin typeface="Congenial SemiBold" panose="02000503040000020004" pitchFamily="2" charset="0"/>
                <a:cs typeface="STIX SMART MathJax Main"/>
              </a:rPr>
              <a:t>determining</a:t>
            </a:r>
            <a:r>
              <a:rPr sz="1200" spc="150">
                <a:latin typeface="Congenial SemiBold" panose="02000503040000020004" pitchFamily="2" charset="0"/>
                <a:cs typeface="STIX SMART MathJax Main"/>
              </a:rPr>
              <a:t> </a:t>
            </a:r>
            <a:r>
              <a:rPr sz="1200">
                <a:latin typeface="Congenial SemiBold" panose="02000503040000020004" pitchFamily="2" charset="0"/>
                <a:cs typeface="STIX SMART MathJax Main"/>
              </a:rPr>
              <a:t>action</a:t>
            </a:r>
            <a:r>
              <a:rPr sz="1200" spc="14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plans </a:t>
            </a:r>
            <a:r>
              <a:rPr sz="1200" spc="10">
                <a:latin typeface="Congenial SemiBold" panose="02000503040000020004" pitchFamily="2" charset="0"/>
                <a:cs typeface="STIX SMART MathJax Main"/>
              </a:rPr>
              <a:t>Professional</a:t>
            </a:r>
            <a:r>
              <a:rPr sz="1200" spc="8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Development</a:t>
            </a:r>
            <a:r>
              <a:rPr sz="1200" spc="8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activities</a:t>
            </a:r>
            <a:r>
              <a:rPr sz="1200" spc="8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such</a:t>
            </a:r>
            <a:r>
              <a:rPr sz="1200" spc="80">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as</a:t>
            </a:r>
            <a:r>
              <a:rPr sz="1200" spc="8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recognizing</a:t>
            </a:r>
            <a:r>
              <a:rPr sz="1200" spc="85">
                <a:latin typeface="Congenial SemiBold" panose="02000503040000020004" pitchFamily="2" charset="0"/>
                <a:cs typeface="STIX SMART MathJax Main"/>
              </a:rPr>
              <a:t> </a:t>
            </a:r>
            <a:r>
              <a:rPr lang="en-CA" sz="1200">
                <a:latin typeface="Congenial SemiBold" panose="02000503040000020004" pitchFamily="2" charset="0"/>
                <a:cs typeface="STIX SMART MathJax Main"/>
              </a:rPr>
              <a:t>workplace</a:t>
            </a:r>
            <a:r>
              <a:rPr sz="1200" spc="8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burnout</a:t>
            </a:r>
            <a:r>
              <a:rPr sz="1200" spc="85">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and</a:t>
            </a:r>
            <a:r>
              <a:rPr sz="1200" spc="8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how</a:t>
            </a:r>
            <a:r>
              <a:rPr sz="1200" spc="80">
                <a:latin typeface="Congenial SemiBold" panose="02000503040000020004" pitchFamily="2" charset="0"/>
                <a:cs typeface="STIX SMART MathJax Main"/>
              </a:rPr>
              <a:t> </a:t>
            </a:r>
            <a:r>
              <a:rPr sz="1200" spc="50">
                <a:latin typeface="Congenial SemiBold" panose="02000503040000020004" pitchFamily="2" charset="0"/>
                <a:cs typeface="STIX SMART MathJax Main"/>
              </a:rPr>
              <a:t>to</a:t>
            </a:r>
            <a:r>
              <a:rPr sz="1200" spc="85">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avoid</a:t>
            </a:r>
            <a:r>
              <a:rPr sz="1200" spc="85">
                <a:latin typeface="Congenial SemiBold" panose="02000503040000020004" pitchFamily="2" charset="0"/>
                <a:cs typeface="STIX SMART MathJax Main"/>
              </a:rPr>
              <a:t> </a:t>
            </a:r>
            <a:r>
              <a:rPr sz="1200" spc="-25">
                <a:latin typeface="Congenial SemiBold" panose="02000503040000020004" pitchFamily="2" charset="0"/>
                <a:cs typeface="STIX SMART MathJax Main"/>
              </a:rPr>
              <a:t>it</a:t>
            </a:r>
            <a:endParaRPr sz="1200">
              <a:latin typeface="Congenial SemiBold" panose="02000503040000020004" pitchFamily="2" charset="0"/>
              <a:cs typeface="STIX SMART MathJax Main"/>
            </a:endParaRPr>
          </a:p>
          <a:p>
            <a:pPr marL="156845">
              <a:lnSpc>
                <a:spcPct val="100000"/>
              </a:lnSpc>
              <a:spcBef>
                <a:spcPts val="150"/>
              </a:spcBef>
            </a:pPr>
            <a:r>
              <a:rPr sz="1200" spc="10">
                <a:latin typeface="Congenial SemiBold" panose="02000503040000020004" pitchFamily="2" charset="0"/>
                <a:cs typeface="STIX SMART MathJax Main"/>
              </a:rPr>
              <a:t>Established</a:t>
            </a:r>
            <a:r>
              <a:rPr sz="1200" spc="11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norms</a:t>
            </a:r>
            <a:r>
              <a:rPr sz="1200" spc="11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for</a:t>
            </a:r>
            <a:r>
              <a:rPr sz="1200" spc="114">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professional</a:t>
            </a:r>
            <a:r>
              <a:rPr sz="1200" spc="110">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communication</a:t>
            </a:r>
            <a:r>
              <a:rPr sz="1200" spc="110">
                <a:latin typeface="Congenial SemiBold" panose="02000503040000020004" pitchFamily="2" charset="0"/>
                <a:cs typeface="STIX SMART MathJax Main"/>
              </a:rPr>
              <a:t> </a:t>
            </a:r>
            <a:r>
              <a:rPr sz="1200" spc="70">
                <a:latin typeface="Congenial SemiBold" panose="02000503040000020004" pitchFamily="2" charset="0"/>
                <a:cs typeface="STIX SMART MathJax Main"/>
              </a:rPr>
              <a:t>and</a:t>
            </a:r>
            <a:r>
              <a:rPr sz="1200" spc="114">
                <a:latin typeface="Congenial SemiBold" panose="02000503040000020004" pitchFamily="2" charset="0"/>
                <a:cs typeface="STIX SMART MathJax Main"/>
              </a:rPr>
              <a:t> </a:t>
            </a:r>
            <a:r>
              <a:rPr sz="1200" spc="-10">
                <a:latin typeface="Congenial SemiBold" panose="02000503040000020004" pitchFamily="2" charset="0"/>
                <a:cs typeface="STIX SMART MathJax Main"/>
              </a:rPr>
              <a:t>collaboration</a:t>
            </a:r>
            <a:endParaRPr sz="1200">
              <a:latin typeface="Congenial SemiBold" panose="02000503040000020004" pitchFamily="2" charset="0"/>
              <a:cs typeface="STIX SMART MathJax Main"/>
            </a:endParaRPr>
          </a:p>
        </p:txBody>
      </p:sp>
      <p:sp>
        <p:nvSpPr>
          <p:cNvPr id="11" name="object 11"/>
          <p:cNvSpPr txBox="1"/>
          <p:nvPr/>
        </p:nvSpPr>
        <p:spPr>
          <a:xfrm>
            <a:off x="475509" y="8243364"/>
            <a:ext cx="6528434" cy="1266885"/>
          </a:xfrm>
          <a:prstGeom prst="rect">
            <a:avLst/>
          </a:prstGeom>
          <a:solidFill>
            <a:srgbClr val="FFFFFF">
              <a:alpha val="60000"/>
            </a:srgbClr>
          </a:solidFill>
        </p:spPr>
        <p:txBody>
          <a:bodyPr vert="horz" wrap="square" lIns="0" tIns="109220" rIns="0" bIns="0" rtlCol="0">
            <a:spAutoFit/>
          </a:bodyPr>
          <a:lstStyle/>
          <a:p>
            <a:pPr marL="191770" marR="255904">
              <a:lnSpc>
                <a:spcPct val="113500"/>
              </a:lnSpc>
              <a:spcBef>
                <a:spcPts val="860"/>
              </a:spcBef>
            </a:pPr>
            <a:r>
              <a:rPr sz="1100">
                <a:latin typeface="Congenial SemiBold" panose="02000503040000020004" pitchFamily="2" charset="0"/>
                <a:cs typeface="STIX SMART MathJax Main"/>
              </a:rPr>
              <a:t>Students</a:t>
            </a:r>
            <a:r>
              <a:rPr sz="1100" spc="125">
                <a:latin typeface="Congenial SemiBold" panose="02000503040000020004" pitchFamily="2" charset="0"/>
                <a:cs typeface="STIX SMART MathJax Main"/>
              </a:rPr>
              <a:t> </a:t>
            </a:r>
            <a:r>
              <a:rPr sz="1100" spc="-45">
                <a:latin typeface="Congenial SemiBold" panose="02000503040000020004" pitchFamily="2" charset="0"/>
                <a:cs typeface="STIX SMART MathJax Main"/>
              </a:rPr>
              <a:t>will</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increasingly</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feel</a:t>
            </a:r>
            <a:r>
              <a:rPr sz="1100" spc="130">
                <a:latin typeface="Congenial SemiBold" panose="02000503040000020004" pitchFamily="2" charset="0"/>
                <a:cs typeface="STIX SMART MathJax Main"/>
              </a:rPr>
              <a:t> </a:t>
            </a:r>
            <a:r>
              <a:rPr sz="1100" spc="135">
                <a:latin typeface="Congenial SemiBold" panose="02000503040000020004" pitchFamily="2" charset="0"/>
                <a:cs typeface="STIX SMART MathJax Main"/>
              </a:rPr>
              <a:t>a</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sense</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of</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belonging,</a:t>
            </a:r>
            <a:r>
              <a:rPr sz="1100" spc="130">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125">
                <a:latin typeface="Congenial SemiBold" panose="02000503040000020004" pitchFamily="2" charset="0"/>
                <a:cs typeface="STIX SMART MathJax Main"/>
              </a:rPr>
              <a:t> </a:t>
            </a:r>
            <a:r>
              <a:rPr sz="1100">
                <a:latin typeface="Congenial SemiBold" panose="02000503040000020004" pitchFamily="2" charset="0"/>
                <a:cs typeface="STIX SMART MathJax Main"/>
              </a:rPr>
              <a:t>service</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to</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others</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with</a:t>
            </a:r>
            <a:r>
              <a:rPr sz="1100" spc="130">
                <a:latin typeface="Congenial SemiBold" panose="02000503040000020004" pitchFamily="2" charset="0"/>
                <a:cs typeface="STIX SMART MathJax Main"/>
              </a:rPr>
              <a:t> </a:t>
            </a:r>
            <a:r>
              <a:rPr sz="1100" spc="45">
                <a:latin typeface="Congenial SemiBold" panose="02000503040000020004" pitchFamily="2" charset="0"/>
                <a:cs typeface="STIX SMART MathJax Main"/>
              </a:rPr>
              <a:t>decreasing</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amounts</a:t>
            </a:r>
            <a:r>
              <a:rPr sz="1100" spc="130">
                <a:latin typeface="Congenial SemiBold" panose="02000503040000020004" pitchFamily="2" charset="0"/>
                <a:cs typeface="STIX SMART MathJax Main"/>
              </a:rPr>
              <a:t> </a:t>
            </a:r>
            <a:r>
              <a:rPr sz="1100" spc="-25">
                <a:latin typeface="Congenial SemiBold" panose="02000503040000020004" pitchFamily="2" charset="0"/>
                <a:cs typeface="STIX SMART MathJax Main"/>
              </a:rPr>
              <a:t>of </a:t>
            </a:r>
            <a:r>
              <a:rPr sz="1100">
                <a:latin typeface="Congenial SemiBold" panose="02000503040000020004" pitchFamily="2" charset="0"/>
                <a:cs typeface="STIX SMART MathJax Main"/>
              </a:rPr>
              <a:t>unsolved</a:t>
            </a:r>
            <a:r>
              <a:rPr sz="1100" spc="125">
                <a:latin typeface="Congenial SemiBold" panose="02000503040000020004" pitchFamily="2" charset="0"/>
                <a:cs typeface="STIX SMART MathJax Main"/>
              </a:rPr>
              <a:t> </a:t>
            </a:r>
            <a:r>
              <a:rPr sz="1100">
                <a:latin typeface="Congenial SemiBold" panose="02000503040000020004" pitchFamily="2" charset="0"/>
                <a:cs typeface="STIX SMART MathJax Main"/>
              </a:rPr>
              <a:t>conflicts</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with</a:t>
            </a:r>
            <a:r>
              <a:rPr sz="1100" spc="130">
                <a:latin typeface="Congenial SemiBold" panose="02000503040000020004" pitchFamily="2" charset="0"/>
                <a:cs typeface="STIX SMART MathJax Main"/>
              </a:rPr>
              <a:t> </a:t>
            </a:r>
            <a:r>
              <a:rPr sz="1100" spc="75">
                <a:latin typeface="Congenial SemiBold" panose="02000503040000020004" pitchFamily="2" charset="0"/>
                <a:cs typeface="STIX SMART MathJax Main"/>
              </a:rPr>
              <a:t>each</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other.</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We</a:t>
            </a:r>
            <a:r>
              <a:rPr sz="1100" spc="125">
                <a:latin typeface="Congenial SemiBold" panose="02000503040000020004" pitchFamily="2" charset="0"/>
                <a:cs typeface="STIX SMART MathJax Main"/>
              </a:rPr>
              <a:t> </a:t>
            </a:r>
            <a:r>
              <a:rPr sz="1100" spc="-45">
                <a:latin typeface="Congenial SemiBold" panose="02000503040000020004" pitchFamily="2" charset="0"/>
                <a:cs typeface="STIX SMART MathJax Main"/>
              </a:rPr>
              <a:t>will</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have</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increased</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success</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in</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learning</a:t>
            </a:r>
            <a:r>
              <a:rPr sz="1100" spc="125">
                <a:latin typeface="Congenial SemiBold" panose="02000503040000020004" pitchFamily="2" charset="0"/>
                <a:cs typeface="STIX SMART MathJax Main"/>
              </a:rPr>
              <a:t> </a:t>
            </a:r>
            <a:r>
              <a:rPr sz="1100" spc="70">
                <a:latin typeface="Congenial SemiBold" panose="02000503040000020004" pitchFamily="2" charset="0"/>
                <a:cs typeface="STIX SMART MathJax Main"/>
              </a:rPr>
              <a:t>because</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students</a:t>
            </a:r>
            <a:r>
              <a:rPr sz="1100" spc="130">
                <a:latin typeface="Congenial SemiBold" panose="02000503040000020004" pitchFamily="2" charset="0"/>
                <a:cs typeface="STIX SMART MathJax Main"/>
              </a:rPr>
              <a:t> </a:t>
            </a:r>
            <a:r>
              <a:rPr sz="1100" spc="-20">
                <a:latin typeface="Congenial SemiBold" panose="02000503040000020004" pitchFamily="2" charset="0"/>
                <a:cs typeface="STIX SMART MathJax Main"/>
              </a:rPr>
              <a:t>will</a:t>
            </a:r>
            <a:r>
              <a:rPr sz="1100" spc="85">
                <a:latin typeface="Congenial SemiBold" panose="02000503040000020004" pitchFamily="2" charset="0"/>
                <a:cs typeface="STIX SMART MathJax Main"/>
              </a:rPr>
              <a:t> be </a:t>
            </a:r>
            <a:r>
              <a:rPr sz="1100" spc="45">
                <a:latin typeface="Congenial SemiBold" panose="02000503040000020004" pitchFamily="2" charset="0"/>
                <a:cs typeface="STIX SMART MathJax Main"/>
              </a:rPr>
              <a:t>regulated</a:t>
            </a:r>
            <a:r>
              <a:rPr sz="1100" spc="85">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ready</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to</a:t>
            </a:r>
            <a:r>
              <a:rPr sz="1100" spc="85">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learn.</a:t>
            </a:r>
            <a:endParaRPr sz="1100">
              <a:latin typeface="Congenial SemiBold" panose="02000503040000020004" pitchFamily="2" charset="0"/>
              <a:cs typeface="STIX SMART MathJax Main"/>
            </a:endParaRPr>
          </a:p>
          <a:p>
            <a:pPr>
              <a:lnSpc>
                <a:spcPct val="100000"/>
              </a:lnSpc>
              <a:spcBef>
                <a:spcPts val="55"/>
              </a:spcBef>
            </a:pPr>
            <a:endParaRPr sz="1200">
              <a:latin typeface="Congenial SemiBold" panose="02000503040000020004" pitchFamily="2" charset="0"/>
              <a:cs typeface="STIX SMART MathJax Main"/>
            </a:endParaRPr>
          </a:p>
          <a:p>
            <a:pPr marL="191770" marR="330200">
              <a:lnSpc>
                <a:spcPct val="113500"/>
              </a:lnSpc>
              <a:spcBef>
                <a:spcPts val="5"/>
              </a:spcBef>
            </a:pPr>
            <a:r>
              <a:rPr sz="1100">
                <a:latin typeface="Congenial SemiBold" panose="02000503040000020004" pitchFamily="2" charset="0"/>
                <a:cs typeface="STIX SMART MathJax Main"/>
              </a:rPr>
              <a:t>Staff</a:t>
            </a:r>
            <a:r>
              <a:rPr sz="1100" spc="80">
                <a:latin typeface="Congenial SemiBold" panose="02000503040000020004" pitchFamily="2" charset="0"/>
                <a:cs typeface="STIX SMART MathJax Main"/>
              </a:rPr>
              <a:t> </a:t>
            </a:r>
            <a:r>
              <a:rPr sz="1100" spc="-45">
                <a:latin typeface="Congenial SemiBold" panose="02000503040000020004" pitchFamily="2" charset="0"/>
                <a:cs typeface="STIX SMART MathJax Main"/>
              </a:rPr>
              <a:t>will</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feel</a:t>
            </a:r>
            <a:r>
              <a:rPr sz="1100" spc="85">
                <a:latin typeface="Congenial SemiBold" panose="02000503040000020004" pitchFamily="2" charset="0"/>
                <a:cs typeface="STIX SMART MathJax Main"/>
              </a:rPr>
              <a:t> </a:t>
            </a:r>
            <a:r>
              <a:rPr sz="1100" spc="135">
                <a:latin typeface="Congenial SemiBold" panose="02000503040000020004" pitchFamily="2" charset="0"/>
                <a:cs typeface="STIX SMART MathJax Main"/>
              </a:rPr>
              <a:t>a</a:t>
            </a:r>
            <a:r>
              <a:rPr sz="1100" spc="80">
                <a:latin typeface="Congenial SemiBold" panose="02000503040000020004" pitchFamily="2" charset="0"/>
                <a:cs typeface="STIX SMART MathJax Main"/>
              </a:rPr>
              <a:t> </a:t>
            </a:r>
            <a:r>
              <a:rPr sz="1100" spc="55">
                <a:latin typeface="Congenial SemiBold" panose="02000503040000020004" pitchFamily="2" charset="0"/>
                <a:cs typeface="STIX SMART MathJax Main"/>
              </a:rPr>
              <a:t>greater</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sense</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of</a:t>
            </a:r>
            <a:r>
              <a:rPr sz="1100" spc="80">
                <a:latin typeface="Congenial SemiBold" panose="02000503040000020004" pitchFamily="2" charset="0"/>
                <a:cs typeface="STIX SMART MathJax Main"/>
              </a:rPr>
              <a:t> </a:t>
            </a:r>
            <a:r>
              <a:rPr sz="1100">
                <a:latin typeface="Congenial SemiBold" panose="02000503040000020004" pitchFamily="2" charset="0"/>
                <a:cs typeface="STIX SMART MathJax Main"/>
              </a:rPr>
              <a:t>wellness</a:t>
            </a:r>
            <a:r>
              <a:rPr sz="1100" spc="85">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efficacy</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(results</a:t>
            </a:r>
            <a:r>
              <a:rPr sz="1100" spc="80">
                <a:latin typeface="Congenial SemiBold" panose="02000503040000020004" pitchFamily="2" charset="0"/>
                <a:cs typeface="STIX SMART MathJax Main"/>
              </a:rPr>
              <a:t> </a:t>
            </a:r>
            <a:r>
              <a:rPr sz="1100">
                <a:latin typeface="Congenial SemiBold" panose="02000503040000020004" pitchFamily="2" charset="0"/>
                <a:cs typeface="STIX SMART MathJax Main"/>
              </a:rPr>
              <a:t>in</a:t>
            </a:r>
            <a:r>
              <a:rPr sz="1100" spc="445">
                <a:latin typeface="Congenial SemiBold" panose="02000503040000020004" pitchFamily="2" charset="0"/>
                <a:cs typeface="STIX SMART MathJax Main"/>
              </a:rPr>
              <a:t> </a:t>
            </a:r>
            <a:r>
              <a:rPr sz="1100" spc="-70">
                <a:latin typeface="Congenial SemiBold" panose="02000503040000020004" pitchFamily="2" charset="0"/>
                <a:cs typeface="STIX SMART MathJax Main"/>
              </a:rPr>
              <a:t>HONE</a:t>
            </a:r>
            <a:r>
              <a:rPr sz="1100" spc="8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survey</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should</a:t>
            </a:r>
            <a:r>
              <a:rPr sz="1100" spc="85">
                <a:latin typeface="Congenial SemiBold" panose="02000503040000020004" pitchFamily="2" charset="0"/>
                <a:cs typeface="STIX SMART MathJax Main"/>
              </a:rPr>
              <a:t> </a:t>
            </a:r>
            <a:r>
              <a:rPr sz="1100">
                <a:latin typeface="Congenial SemiBold" panose="02000503040000020004" pitchFamily="2" charset="0"/>
                <a:cs typeface="STIX SMART MathJax Main"/>
              </a:rPr>
              <a:t>remain</a:t>
            </a:r>
            <a:r>
              <a:rPr sz="1100" spc="8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steady </a:t>
            </a:r>
            <a:r>
              <a:rPr sz="1100" spc="65">
                <a:latin typeface="Congenial SemiBold" panose="02000503040000020004" pitchFamily="2" charset="0"/>
                <a:cs typeface="STIX SMART MathJax Main"/>
              </a:rPr>
              <a:t>and</a:t>
            </a:r>
            <a:r>
              <a:rPr sz="1100" spc="25">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high).</a:t>
            </a:r>
            <a:endParaRPr sz="1100">
              <a:latin typeface="Congenial SemiBold" panose="02000503040000020004" pitchFamily="2" charset="0"/>
              <a:cs typeface="STIX SMART MathJax Main"/>
            </a:endParaRPr>
          </a:p>
        </p:txBody>
      </p:sp>
      <p:sp>
        <p:nvSpPr>
          <p:cNvPr id="12" name="object 12"/>
          <p:cNvSpPr txBox="1"/>
          <p:nvPr/>
        </p:nvSpPr>
        <p:spPr>
          <a:xfrm>
            <a:off x="512941" y="683945"/>
            <a:ext cx="6529070" cy="765594"/>
          </a:xfrm>
          <a:prstGeom prst="rect">
            <a:avLst/>
          </a:prstGeom>
          <a:solidFill>
            <a:srgbClr val="7D9E4E">
              <a:alpha val="79998"/>
            </a:srgbClr>
          </a:solidFill>
        </p:spPr>
        <p:txBody>
          <a:bodyPr vert="horz" wrap="square" lIns="0" tIns="207010" rIns="0" bIns="0" rtlCol="0">
            <a:spAutoFit/>
          </a:bodyPr>
          <a:lstStyle/>
          <a:p>
            <a:pPr marL="302260">
              <a:lnSpc>
                <a:spcPct val="100000"/>
              </a:lnSpc>
              <a:spcBef>
                <a:spcPts val="1630"/>
              </a:spcBef>
            </a:pPr>
            <a:r>
              <a:rPr sz="2000" b="1" spc="300">
                <a:solidFill>
                  <a:srgbClr val="FFFFFF"/>
                </a:solidFill>
                <a:latin typeface="Congenial SemiBold" panose="02000503040000020004" pitchFamily="2" charset="0"/>
                <a:cs typeface="Calibri"/>
              </a:rPr>
              <a:t>PRPS</a:t>
            </a:r>
            <a:r>
              <a:rPr sz="2000" b="1" spc="100">
                <a:solidFill>
                  <a:srgbClr val="FFFFFF"/>
                </a:solidFill>
                <a:latin typeface="Congenial SemiBold" panose="02000503040000020004" pitchFamily="2" charset="0"/>
                <a:cs typeface="Calibri"/>
              </a:rPr>
              <a:t> </a:t>
            </a:r>
            <a:r>
              <a:rPr sz="2000" b="1" spc="345">
                <a:solidFill>
                  <a:srgbClr val="FFFFFF"/>
                </a:solidFill>
                <a:latin typeface="Congenial SemiBold" panose="02000503040000020004" pitchFamily="2" charset="0"/>
                <a:cs typeface="Calibri"/>
              </a:rPr>
              <a:t>GOAL</a:t>
            </a:r>
            <a:r>
              <a:rPr sz="2000" b="1" spc="100">
                <a:solidFill>
                  <a:srgbClr val="FFFFFF"/>
                </a:solidFill>
                <a:latin typeface="Congenial SemiBold" panose="02000503040000020004" pitchFamily="2" charset="0"/>
                <a:cs typeface="Calibri"/>
              </a:rPr>
              <a:t> </a:t>
            </a:r>
            <a:r>
              <a:rPr sz="2000" b="1" spc="310">
                <a:solidFill>
                  <a:srgbClr val="FFFFFF"/>
                </a:solidFill>
                <a:latin typeface="Congenial SemiBold" panose="02000503040000020004" pitchFamily="2" charset="0"/>
                <a:cs typeface="Calibri"/>
              </a:rPr>
              <a:t>2:</a:t>
            </a:r>
            <a:r>
              <a:rPr sz="2000" b="1" spc="100">
                <a:solidFill>
                  <a:srgbClr val="FFFFFF"/>
                </a:solidFill>
                <a:latin typeface="Congenial SemiBold" panose="02000503040000020004" pitchFamily="2" charset="0"/>
                <a:cs typeface="Calibri"/>
              </a:rPr>
              <a:t> </a:t>
            </a:r>
            <a:r>
              <a:rPr sz="2000" b="1" spc="250">
                <a:solidFill>
                  <a:srgbClr val="FFFFFF"/>
                </a:solidFill>
                <a:latin typeface="Congenial SemiBold" panose="02000503040000020004" pitchFamily="2" charset="0"/>
                <a:cs typeface="Calibri"/>
              </a:rPr>
              <a:t>KINDLE</a:t>
            </a:r>
            <a:r>
              <a:rPr sz="2000" b="1" spc="100">
                <a:solidFill>
                  <a:srgbClr val="FFFFFF"/>
                </a:solidFill>
                <a:latin typeface="Congenial SemiBold" panose="02000503040000020004" pitchFamily="2" charset="0"/>
                <a:cs typeface="Calibri"/>
              </a:rPr>
              <a:t> </a:t>
            </a:r>
            <a:r>
              <a:rPr sz="2000" b="1" spc="265">
                <a:solidFill>
                  <a:srgbClr val="FFFFFF"/>
                </a:solidFill>
                <a:latin typeface="Congenial SemiBold" panose="02000503040000020004" pitchFamily="2" charset="0"/>
                <a:cs typeface="Calibri"/>
              </a:rPr>
              <a:t>HEARTS</a:t>
            </a:r>
            <a:endParaRPr sz="2000">
              <a:latin typeface="Congenial SemiBold" panose="02000503040000020004" pitchFamily="2" charset="0"/>
              <a:cs typeface="Calibri"/>
            </a:endParaRPr>
          </a:p>
          <a:p>
            <a:pPr marL="302260">
              <a:lnSpc>
                <a:spcPct val="100000"/>
              </a:lnSpc>
              <a:spcBef>
                <a:spcPts val="480"/>
              </a:spcBef>
            </a:pPr>
            <a:r>
              <a:rPr sz="1200">
                <a:solidFill>
                  <a:srgbClr val="FFFFFF"/>
                </a:solidFill>
                <a:latin typeface="Congenial SemiBold" panose="02000503040000020004" pitchFamily="2" charset="0"/>
                <a:cs typeface="STIX SMART MathJax Main"/>
              </a:rPr>
              <a:t>Background:</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a:t>
            </a:r>
            <a:r>
              <a:rPr sz="1200" spc="75">
                <a:solidFill>
                  <a:srgbClr val="FFFFFF"/>
                </a:solidFill>
                <a:latin typeface="Congenial SemiBold" panose="02000503040000020004" pitchFamily="2" charset="0"/>
                <a:cs typeface="STIX SMART MathJax Main"/>
              </a:rPr>
              <a:t> </a:t>
            </a:r>
            <a:r>
              <a:rPr sz="1200" spc="-45">
                <a:solidFill>
                  <a:srgbClr val="FFFFFF"/>
                </a:solidFill>
                <a:latin typeface="Congenial SemiBold" panose="02000503040000020004" pitchFamily="2" charset="0"/>
                <a:cs typeface="STIX SMART MathJax Main"/>
              </a:rPr>
              <a:t>will</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kindle</a:t>
            </a:r>
            <a:r>
              <a:rPr sz="1200" spc="75">
                <a:solidFill>
                  <a:srgbClr val="FFFFFF"/>
                </a:solidFill>
                <a:latin typeface="Congenial SemiBold" panose="02000503040000020004" pitchFamily="2" charset="0"/>
                <a:cs typeface="STIX SMART MathJax Main"/>
              </a:rPr>
              <a:t> </a:t>
            </a:r>
            <a:r>
              <a:rPr sz="1200" spc="50">
                <a:solidFill>
                  <a:srgbClr val="FFFFFF"/>
                </a:solidFill>
                <a:latin typeface="Congenial SemiBold" panose="02000503040000020004" pitchFamily="2" charset="0"/>
                <a:cs typeface="STIX SMART MathJax Main"/>
              </a:rPr>
              <a:t>hearts</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by</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prioritizing</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wellbeing,</a:t>
            </a:r>
            <a:r>
              <a:rPr sz="1200" spc="7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belonging</a:t>
            </a:r>
            <a:r>
              <a:rPr sz="1200" spc="75">
                <a:solidFill>
                  <a:srgbClr val="FFFFFF"/>
                </a:solidFill>
                <a:latin typeface="Congenial SemiBold" panose="02000503040000020004" pitchFamily="2" charset="0"/>
                <a:cs typeface="STIX SMART MathJax Main"/>
              </a:rPr>
              <a:t> and </a:t>
            </a:r>
            <a:r>
              <a:rPr sz="1200" spc="-10">
                <a:solidFill>
                  <a:srgbClr val="FFFFFF"/>
                </a:solidFill>
                <a:latin typeface="Congenial SemiBold" panose="02000503040000020004" pitchFamily="2" charset="0"/>
                <a:cs typeface="STIX SMART MathJax Main"/>
              </a:rPr>
              <a:t>service.</a:t>
            </a:r>
            <a:endParaRPr sz="1200">
              <a:latin typeface="Congenial SemiBold" panose="02000503040000020004" pitchFamily="2" charset="0"/>
              <a:cs typeface="STIX SMART MathJax Ma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3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E90944-8AEF-E554-E14D-03ED79DD3F67}"/>
              </a:ext>
            </a:extLst>
          </p:cNvPr>
          <p:cNvSpPr/>
          <p:nvPr/>
        </p:nvSpPr>
        <p:spPr>
          <a:xfrm>
            <a:off x="509" y="0"/>
            <a:ext cx="7555991" cy="10699750"/>
          </a:xfrm>
          <a:prstGeom prst="rect">
            <a:avLst/>
          </a:prstGeom>
          <a:solidFill>
            <a:srgbClr val="C3D6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a:off x="509" y="3135519"/>
            <a:ext cx="7555991" cy="5666993"/>
          </a:xfrm>
          <a:prstGeom prst="rect">
            <a:avLst/>
          </a:prstGeom>
        </p:spPr>
      </p:pic>
      <p:sp>
        <p:nvSpPr>
          <p:cNvPr id="4" name="object 4"/>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5" name="object 5"/>
          <p:cNvSpPr txBox="1"/>
          <p:nvPr/>
        </p:nvSpPr>
        <p:spPr>
          <a:xfrm>
            <a:off x="1999297" y="1827014"/>
            <a:ext cx="3555365" cy="345440"/>
          </a:xfrm>
          <a:prstGeom prst="rect">
            <a:avLst/>
          </a:prstGeom>
        </p:spPr>
        <p:txBody>
          <a:bodyPr vert="horz" wrap="square" lIns="0" tIns="12065" rIns="0" bIns="0" rtlCol="0">
            <a:spAutoFit/>
          </a:bodyPr>
          <a:lstStyle/>
          <a:p>
            <a:pPr marL="12700">
              <a:lnSpc>
                <a:spcPct val="100000"/>
              </a:lnSpc>
              <a:spcBef>
                <a:spcPts val="95"/>
              </a:spcBef>
            </a:pPr>
            <a:r>
              <a:rPr sz="2100" b="1" spc="90">
                <a:solidFill>
                  <a:srgbClr val="FFFFFF"/>
                </a:solidFill>
                <a:latin typeface="Trebuchet MS"/>
                <a:cs typeface="Trebuchet MS"/>
              </a:rPr>
              <a:t>SCHOOL</a:t>
            </a:r>
            <a:r>
              <a:rPr sz="2100" b="1" spc="-65">
                <a:solidFill>
                  <a:srgbClr val="FFFFFF"/>
                </a:solidFill>
                <a:latin typeface="Trebuchet MS"/>
                <a:cs typeface="Trebuchet MS"/>
              </a:rPr>
              <a:t> </a:t>
            </a:r>
            <a:r>
              <a:rPr sz="2100" b="1">
                <a:solidFill>
                  <a:srgbClr val="FFFFFF"/>
                </a:solidFill>
                <a:latin typeface="Trebuchet MS"/>
                <a:cs typeface="Trebuchet MS"/>
              </a:rPr>
              <a:t>BASED</a:t>
            </a:r>
            <a:r>
              <a:rPr sz="2100" b="1" spc="-65">
                <a:solidFill>
                  <a:srgbClr val="FFFFFF"/>
                </a:solidFill>
                <a:latin typeface="Trebuchet MS"/>
                <a:cs typeface="Trebuchet MS"/>
              </a:rPr>
              <a:t> </a:t>
            </a:r>
            <a:r>
              <a:rPr sz="2100" b="1" spc="-10">
                <a:solidFill>
                  <a:srgbClr val="FFFFFF"/>
                </a:solidFill>
                <a:latin typeface="Trebuchet MS"/>
                <a:cs typeface="Trebuchet MS"/>
              </a:rPr>
              <a:t>STRATEGIES</a:t>
            </a:r>
            <a:endParaRPr sz="2100">
              <a:latin typeface="Trebuchet MS"/>
              <a:cs typeface="Trebuchet MS"/>
            </a:endParaRPr>
          </a:p>
        </p:txBody>
      </p:sp>
      <p:sp>
        <p:nvSpPr>
          <p:cNvPr id="6" name="object 6"/>
          <p:cNvSpPr txBox="1"/>
          <p:nvPr/>
        </p:nvSpPr>
        <p:spPr>
          <a:xfrm>
            <a:off x="945770" y="6030840"/>
            <a:ext cx="5660264" cy="335348"/>
          </a:xfrm>
          <a:prstGeom prst="rect">
            <a:avLst/>
          </a:prstGeom>
        </p:spPr>
        <p:txBody>
          <a:bodyPr vert="horz" wrap="square" lIns="0" tIns="12065" rIns="0" bIns="0" rtlCol="0">
            <a:spAutoFit/>
          </a:bodyPr>
          <a:lstStyle/>
          <a:p>
            <a:pPr marL="12700">
              <a:lnSpc>
                <a:spcPct val="100000"/>
              </a:lnSpc>
              <a:spcBef>
                <a:spcPts val="95"/>
              </a:spcBef>
            </a:pPr>
            <a:r>
              <a:rPr sz="2100" b="1" spc="90">
                <a:solidFill>
                  <a:srgbClr val="FFFFFF"/>
                </a:solidFill>
                <a:latin typeface="Congenial SemiBold" panose="02000503040000020004" pitchFamily="2" charset="0"/>
                <a:cs typeface="Trebuchet MS"/>
              </a:rPr>
              <a:t>SCHOOL</a:t>
            </a:r>
            <a:r>
              <a:rPr sz="2100" b="1" spc="-85">
                <a:solidFill>
                  <a:srgbClr val="FFFFFF"/>
                </a:solidFill>
                <a:latin typeface="Congenial SemiBold" panose="02000503040000020004" pitchFamily="2" charset="0"/>
                <a:cs typeface="Trebuchet MS"/>
              </a:rPr>
              <a:t> </a:t>
            </a:r>
            <a:r>
              <a:rPr sz="2100" b="1">
                <a:solidFill>
                  <a:srgbClr val="FFFFFF"/>
                </a:solidFill>
                <a:latin typeface="Congenial SemiBold" panose="02000503040000020004" pitchFamily="2" charset="0"/>
                <a:cs typeface="Trebuchet MS"/>
              </a:rPr>
              <a:t>BASED</a:t>
            </a:r>
            <a:r>
              <a:rPr sz="2100" b="1" spc="-85">
                <a:solidFill>
                  <a:srgbClr val="FFFFFF"/>
                </a:solidFill>
                <a:latin typeface="Congenial SemiBold" panose="02000503040000020004" pitchFamily="2" charset="0"/>
                <a:cs typeface="Trebuchet MS"/>
              </a:rPr>
              <a:t> </a:t>
            </a:r>
            <a:r>
              <a:rPr sz="2100" b="1">
                <a:solidFill>
                  <a:srgbClr val="FFFFFF"/>
                </a:solidFill>
                <a:latin typeface="Congenial SemiBold" panose="02000503040000020004" pitchFamily="2" charset="0"/>
                <a:cs typeface="Trebuchet MS"/>
              </a:rPr>
              <a:t>PERFORMANCE</a:t>
            </a:r>
            <a:r>
              <a:rPr sz="2100" b="1" spc="-85">
                <a:solidFill>
                  <a:srgbClr val="FFFFFF"/>
                </a:solidFill>
                <a:latin typeface="Congenial SemiBold" panose="02000503040000020004" pitchFamily="2" charset="0"/>
                <a:cs typeface="Trebuchet MS"/>
              </a:rPr>
              <a:t> </a:t>
            </a:r>
            <a:r>
              <a:rPr sz="2100" b="1" spc="50">
                <a:solidFill>
                  <a:srgbClr val="FFFFFF"/>
                </a:solidFill>
                <a:latin typeface="Congenial SemiBold" panose="02000503040000020004" pitchFamily="2" charset="0"/>
                <a:cs typeface="Trebuchet MS"/>
              </a:rPr>
              <a:t>MEASURES</a:t>
            </a:r>
            <a:endParaRPr sz="2100">
              <a:latin typeface="Congenial SemiBold" panose="02000503040000020004" pitchFamily="2" charset="0"/>
              <a:cs typeface="Trebuchet MS"/>
            </a:endParaRPr>
          </a:p>
        </p:txBody>
      </p:sp>
      <p:sp>
        <p:nvSpPr>
          <p:cNvPr id="7" name="object 7"/>
          <p:cNvSpPr txBox="1"/>
          <p:nvPr/>
        </p:nvSpPr>
        <p:spPr>
          <a:xfrm>
            <a:off x="3998593" y="8035606"/>
            <a:ext cx="3186183" cy="2502929"/>
          </a:xfrm>
          <a:prstGeom prst="rect">
            <a:avLst/>
          </a:prstGeom>
          <a:solidFill>
            <a:srgbClr val="4B526F">
              <a:alpha val="79998"/>
            </a:srgbClr>
          </a:solidFill>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spcBef>
                <a:spcPts val="25"/>
              </a:spcBef>
            </a:pPr>
            <a:endParaRPr sz="1100">
              <a:latin typeface="Congenial SemiBold" panose="02000503040000020004" pitchFamily="2" charset="0"/>
              <a:cs typeface="Times New Roman"/>
            </a:endParaRPr>
          </a:p>
          <a:p>
            <a:pPr marL="97155" marR="275590" indent="33020">
              <a:lnSpc>
                <a:spcPct val="118300"/>
              </a:lnSpc>
            </a:pPr>
            <a:r>
              <a:rPr sz="1100" spc="-35">
                <a:solidFill>
                  <a:srgbClr val="FFFFFF"/>
                </a:solidFill>
                <a:latin typeface="Congenial SemiBold" panose="02000503040000020004" pitchFamily="2" charset="0"/>
                <a:cs typeface="STIX SMART MathJax Main"/>
              </a:rPr>
              <a:t>"A</a:t>
            </a:r>
            <a:r>
              <a:rPr sz="1100" spc="7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recent</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study</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by</a:t>
            </a:r>
            <a:r>
              <a:rPr sz="1100" spc="75">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the</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Hospital</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for</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Sick</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Children</a:t>
            </a:r>
            <a:r>
              <a:rPr sz="1100" spc="70">
                <a:solidFill>
                  <a:srgbClr val="FFFFFF"/>
                </a:solidFill>
                <a:latin typeface="Congenial SemiBold" panose="02000503040000020004" pitchFamily="2" charset="0"/>
                <a:cs typeface="STIX SMART MathJax Main"/>
              </a:rPr>
              <a:t> </a:t>
            </a:r>
            <a:r>
              <a:rPr sz="1100" spc="-25">
                <a:solidFill>
                  <a:srgbClr val="FFFFFF"/>
                </a:solidFill>
                <a:latin typeface="Congenial SemiBold" panose="02000503040000020004" pitchFamily="2" charset="0"/>
                <a:cs typeface="STIX SMART MathJax Main"/>
              </a:rPr>
              <a:t>in </a:t>
            </a:r>
            <a:r>
              <a:rPr sz="1100" spc="10">
                <a:solidFill>
                  <a:srgbClr val="FFFFFF"/>
                </a:solidFill>
                <a:latin typeface="Congenial SemiBold" panose="02000503040000020004" pitchFamily="2" charset="0"/>
                <a:cs typeface="STIX SMART MathJax Main"/>
              </a:rPr>
              <a:t>Ontario</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found</a:t>
            </a:r>
            <a:r>
              <a:rPr sz="1100" spc="75">
                <a:solidFill>
                  <a:srgbClr val="FFFFFF"/>
                </a:solidFill>
                <a:latin typeface="Congenial SemiBold" panose="02000503040000020004" pitchFamily="2" charset="0"/>
                <a:cs typeface="STIX SMART MathJax Main"/>
              </a:rPr>
              <a:t> </a:t>
            </a:r>
            <a:r>
              <a:rPr sz="1100" spc="135">
                <a:solidFill>
                  <a:srgbClr val="FFFFFF"/>
                </a:solidFill>
                <a:latin typeface="Congenial SemiBold" panose="02000503040000020004" pitchFamily="2" charset="0"/>
                <a:cs typeface="STIX SMART MathJax Main"/>
              </a:rPr>
              <a:t>a</a:t>
            </a:r>
            <a:r>
              <a:rPr sz="1100" spc="75">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staggering</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67–70</a:t>
            </a:r>
            <a:r>
              <a:rPr sz="1100" spc="75">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percent</a:t>
            </a:r>
            <a:r>
              <a:rPr sz="1100" spc="75">
                <a:solidFill>
                  <a:srgbClr val="FFFFFF"/>
                </a:solidFill>
                <a:latin typeface="Congenial SemiBold" panose="02000503040000020004" pitchFamily="2" charset="0"/>
                <a:cs typeface="STIX SMART MathJax Main"/>
              </a:rPr>
              <a:t> </a:t>
            </a:r>
            <a:r>
              <a:rPr sz="1100" spc="-25">
                <a:solidFill>
                  <a:srgbClr val="FFFFFF"/>
                </a:solidFill>
                <a:latin typeface="Congenial SemiBold" panose="02000503040000020004" pitchFamily="2" charset="0"/>
                <a:cs typeface="STIX SMART MathJax Main"/>
              </a:rPr>
              <a:t>of </a:t>
            </a:r>
            <a:r>
              <a:rPr sz="1100" spc="50">
                <a:solidFill>
                  <a:srgbClr val="FFFFFF"/>
                </a:solidFill>
                <a:latin typeface="Congenial SemiBold" panose="02000503040000020004" pitchFamily="2" charset="0"/>
                <a:cs typeface="STIX SMART MathJax Main"/>
              </a:rPr>
              <a:t>children/adolescents experienced </a:t>
            </a:r>
            <a:r>
              <a:rPr sz="1100" spc="30">
                <a:solidFill>
                  <a:srgbClr val="FFFFFF"/>
                </a:solidFill>
                <a:latin typeface="Congenial SemiBold" panose="02000503040000020004" pitchFamily="2" charset="0"/>
                <a:cs typeface="STIX SMART MathJax Main"/>
              </a:rPr>
              <a:t>deterioration</a:t>
            </a:r>
            <a:r>
              <a:rPr sz="1100" spc="50">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in</a:t>
            </a:r>
            <a:r>
              <a:rPr sz="1100" spc="50">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at </a:t>
            </a:r>
            <a:r>
              <a:rPr sz="1100" spc="50">
                <a:solidFill>
                  <a:srgbClr val="FFFFFF"/>
                </a:solidFill>
                <a:latin typeface="Congenial SemiBold" panose="02000503040000020004" pitchFamily="2" charset="0"/>
                <a:cs typeface="STIX SMART MathJax Main"/>
              </a:rPr>
              <a:t>least</a:t>
            </a:r>
            <a:r>
              <a:rPr sz="1100" spc="100">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one</a:t>
            </a:r>
            <a:r>
              <a:rPr sz="1100" spc="10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of</a:t>
            </a:r>
            <a:r>
              <a:rPr sz="1100" spc="10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six</a:t>
            </a:r>
            <a:r>
              <a:rPr sz="1100" spc="10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mental</a:t>
            </a:r>
            <a:r>
              <a:rPr sz="1100" spc="10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health</a:t>
            </a:r>
            <a:r>
              <a:rPr sz="1100" spc="10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domains</a:t>
            </a:r>
            <a:r>
              <a:rPr sz="1100" spc="10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during</a:t>
            </a:r>
            <a:r>
              <a:rPr sz="1100" spc="105">
                <a:solidFill>
                  <a:srgbClr val="FFFFFF"/>
                </a:solidFill>
                <a:latin typeface="Congenial SemiBold" panose="02000503040000020004" pitchFamily="2" charset="0"/>
                <a:cs typeface="STIX SMART MathJax Main"/>
              </a:rPr>
              <a:t> </a:t>
            </a:r>
            <a:r>
              <a:rPr sz="1100" spc="30">
                <a:solidFill>
                  <a:srgbClr val="FFFFFF"/>
                </a:solidFill>
                <a:latin typeface="Congenial SemiBold" panose="02000503040000020004" pitchFamily="2" charset="0"/>
                <a:cs typeface="STIX SMART MathJax Main"/>
              </a:rPr>
              <a:t>the </a:t>
            </a:r>
            <a:r>
              <a:rPr sz="1100" spc="-10">
                <a:solidFill>
                  <a:srgbClr val="FFFFFF"/>
                </a:solidFill>
                <a:latin typeface="Congenial SemiBold" panose="02000503040000020004" pitchFamily="2" charset="0"/>
                <a:cs typeface="STIX SMART MathJax Main"/>
              </a:rPr>
              <a:t>COVID-</a:t>
            </a:r>
            <a:r>
              <a:rPr sz="1100" spc="-95">
                <a:solidFill>
                  <a:srgbClr val="FFFFFF"/>
                </a:solidFill>
                <a:latin typeface="Congenial SemiBold" panose="02000503040000020004" pitchFamily="2" charset="0"/>
                <a:cs typeface="STIX SMART MathJax Main"/>
              </a:rPr>
              <a:t>19</a:t>
            </a:r>
            <a:r>
              <a:rPr sz="1100" spc="175">
                <a:solidFill>
                  <a:srgbClr val="FFFFFF"/>
                </a:solidFill>
                <a:latin typeface="Congenial SemiBold" panose="02000503040000020004" pitchFamily="2" charset="0"/>
                <a:cs typeface="STIX SMART MathJax Main"/>
              </a:rPr>
              <a:t> </a:t>
            </a:r>
            <a:r>
              <a:rPr sz="1100" spc="45">
                <a:solidFill>
                  <a:srgbClr val="FFFFFF"/>
                </a:solidFill>
                <a:latin typeface="Congenial SemiBold" panose="02000503040000020004" pitchFamily="2" charset="0"/>
                <a:cs typeface="STIX SMART MathJax Main"/>
              </a:rPr>
              <a:t>pandemic:</a:t>
            </a:r>
            <a:r>
              <a:rPr sz="1100" spc="1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depression,</a:t>
            </a:r>
            <a:r>
              <a:rPr sz="1100" spc="18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anxiety,</a:t>
            </a:r>
            <a:r>
              <a:rPr sz="1100" spc="1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irritability, </a:t>
            </a:r>
            <a:r>
              <a:rPr sz="1100" spc="20">
                <a:solidFill>
                  <a:srgbClr val="FFFFFF"/>
                </a:solidFill>
                <a:latin typeface="Congenial SemiBold" panose="02000503040000020004" pitchFamily="2" charset="0"/>
                <a:cs typeface="STIX SMART MathJax Main"/>
              </a:rPr>
              <a:t>attention,</a:t>
            </a:r>
            <a:r>
              <a:rPr sz="1100" spc="16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hyperactivity,</a:t>
            </a:r>
            <a:r>
              <a:rPr sz="1100" spc="170">
                <a:solidFill>
                  <a:srgbClr val="FFFFFF"/>
                </a:solidFill>
                <a:latin typeface="Congenial SemiBold" panose="02000503040000020004" pitchFamily="2" charset="0"/>
                <a:cs typeface="STIX SMART MathJax Main"/>
              </a:rPr>
              <a:t> </a:t>
            </a:r>
            <a:r>
              <a:rPr sz="1100" spc="70">
                <a:solidFill>
                  <a:srgbClr val="FFFFFF"/>
                </a:solidFill>
                <a:latin typeface="Congenial SemiBold" panose="02000503040000020004" pitchFamily="2" charset="0"/>
                <a:cs typeface="STIX SMART MathJax Main"/>
              </a:rPr>
              <a:t>and</a:t>
            </a:r>
            <a:r>
              <a:rPr sz="1100" spc="1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obsessions/compulsions."</a:t>
            </a:r>
            <a:endParaRPr sz="1100">
              <a:latin typeface="Congenial SemiBold" panose="02000503040000020004" pitchFamily="2" charset="0"/>
              <a:cs typeface="STIX SMART MathJax Main"/>
            </a:endParaRPr>
          </a:p>
          <a:p>
            <a:pPr>
              <a:lnSpc>
                <a:spcPct val="100000"/>
              </a:lnSpc>
              <a:spcBef>
                <a:spcPts val="55"/>
              </a:spcBef>
            </a:pPr>
            <a:endParaRPr sz="1100">
              <a:latin typeface="Congenial SemiBold" panose="02000503040000020004" pitchFamily="2" charset="0"/>
              <a:cs typeface="STIX SMART MathJax Main"/>
            </a:endParaRPr>
          </a:p>
          <a:p>
            <a:pPr marL="1047750">
              <a:lnSpc>
                <a:spcPct val="100000"/>
              </a:lnSpc>
              <a:spcBef>
                <a:spcPts val="5"/>
              </a:spcBef>
            </a:pPr>
            <a:r>
              <a:rPr sz="1100">
                <a:solidFill>
                  <a:srgbClr val="FFFFFF"/>
                </a:solidFill>
                <a:latin typeface="Congenial SemiBold" panose="02000503040000020004" pitchFamily="2" charset="0"/>
                <a:cs typeface="STIX SMART MathJax Main"/>
              </a:rPr>
              <a:t>(Cost</a:t>
            </a:r>
            <a:r>
              <a:rPr sz="1100" spc="110">
                <a:solidFill>
                  <a:srgbClr val="FFFFFF"/>
                </a:solidFill>
                <a:latin typeface="Congenial SemiBold" panose="02000503040000020004" pitchFamily="2" charset="0"/>
                <a:cs typeface="STIX SMART MathJax Main"/>
              </a:rPr>
              <a:t> </a:t>
            </a:r>
            <a:r>
              <a:rPr sz="1100" spc="80">
                <a:solidFill>
                  <a:srgbClr val="FFFFFF"/>
                </a:solidFill>
                <a:latin typeface="Congenial SemiBold" panose="02000503040000020004" pitchFamily="2" charset="0"/>
                <a:cs typeface="STIX SMART MathJax Main"/>
              </a:rPr>
              <a:t>et</a:t>
            </a:r>
            <a:r>
              <a:rPr sz="1100" spc="114">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al.,</a:t>
            </a:r>
            <a:r>
              <a:rPr sz="1100" spc="114">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2021).</a:t>
            </a:r>
            <a:endParaRPr sz="1100">
              <a:latin typeface="Congenial SemiBold" panose="02000503040000020004" pitchFamily="2" charset="0"/>
              <a:cs typeface="STIX SMART MathJax Main"/>
            </a:endParaRPr>
          </a:p>
        </p:txBody>
      </p:sp>
      <p:sp>
        <p:nvSpPr>
          <p:cNvPr id="8" name="object 8"/>
          <p:cNvSpPr txBox="1"/>
          <p:nvPr/>
        </p:nvSpPr>
        <p:spPr>
          <a:xfrm>
            <a:off x="311076" y="2209269"/>
            <a:ext cx="6929652" cy="3759747"/>
          </a:xfrm>
          <a:prstGeom prst="rect">
            <a:avLst/>
          </a:prstGeom>
          <a:solidFill>
            <a:srgbClr val="FFFFFF">
              <a:alpha val="61000"/>
            </a:srgbClr>
          </a:solidFill>
        </p:spPr>
        <p:txBody>
          <a:bodyPr vert="horz" wrap="square" lIns="0" tIns="0" rIns="0" bIns="0" rtlCol="0">
            <a:spAutoFit/>
          </a:bodyPr>
          <a:lstStyle/>
          <a:p>
            <a:pPr>
              <a:lnSpc>
                <a:spcPct val="100000"/>
              </a:lnSpc>
            </a:pPr>
            <a:endParaRPr sz="700">
              <a:latin typeface="Times New Roman"/>
              <a:cs typeface="Times New Roman"/>
            </a:endParaRPr>
          </a:p>
          <a:p>
            <a:pPr>
              <a:lnSpc>
                <a:spcPct val="100000"/>
              </a:lnSpc>
            </a:pPr>
            <a:endParaRPr sz="700">
              <a:latin typeface="Congenial SemiBold" panose="02000503040000020004" pitchFamily="2" charset="0"/>
              <a:cs typeface="Times New Roman"/>
            </a:endParaRPr>
          </a:p>
          <a:p>
            <a:pPr marL="283210" marR="227329">
              <a:lnSpc>
                <a:spcPct val="117800"/>
              </a:lnSpc>
              <a:spcBef>
                <a:spcPts val="450"/>
              </a:spcBef>
            </a:pPr>
            <a:r>
              <a:rPr sz="1000">
                <a:latin typeface="Congenial SemiBold" panose="02000503040000020004" pitchFamily="2" charset="0"/>
                <a:cs typeface="STIX SMART MathJax Main"/>
              </a:rPr>
              <a:t>Schuler</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Centennial</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Exhibition</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Learning</a:t>
            </a:r>
            <a:r>
              <a:rPr sz="1000" spc="150">
                <a:latin typeface="Congenial SemiBold" panose="02000503040000020004" pitchFamily="2" charset="0"/>
                <a:cs typeface="STIX SMART MathJax Main"/>
              </a:rPr>
              <a:t> </a:t>
            </a:r>
            <a:r>
              <a:rPr sz="1000" spc="-30">
                <a:latin typeface="Congenial SemiBold" panose="02000503040000020004" pitchFamily="2" charset="0"/>
                <a:cs typeface="STIX SMART MathJax Main"/>
              </a:rPr>
              <a:t>GIANT</a:t>
            </a:r>
            <a:r>
              <a:rPr sz="1000" spc="145">
                <a:latin typeface="Congenial SemiBold" panose="02000503040000020004" pitchFamily="2" charset="0"/>
                <a:cs typeface="STIX SMART MathJax Main"/>
              </a:rPr>
              <a:t> </a:t>
            </a:r>
            <a:r>
              <a:rPr sz="1000" spc="-40">
                <a:latin typeface="Congenial SemiBold" panose="02000503040000020004" pitchFamily="2" charset="0"/>
                <a:cs typeface="STIX SMART MathJax Main"/>
              </a:rPr>
              <a:t>INTERACTIVE</a:t>
            </a:r>
            <a:r>
              <a:rPr sz="1000" spc="145">
                <a:latin typeface="Congenial SemiBold" panose="02000503040000020004" pitchFamily="2" charset="0"/>
                <a:cs typeface="STIX SMART MathJax Main"/>
              </a:rPr>
              <a:t> </a:t>
            </a:r>
            <a:r>
              <a:rPr sz="1000" spc="-30">
                <a:latin typeface="Congenial SemiBold" panose="02000503040000020004" pitchFamily="2" charset="0"/>
                <a:cs typeface="STIX SMART MathJax Main"/>
              </a:rPr>
              <a:t>HISTORICAL</a:t>
            </a:r>
            <a:r>
              <a:rPr sz="1000" spc="1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MAP:</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providing</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students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with</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learning</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opportunities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that</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will</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help</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them</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understand</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the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history</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their</a:t>
            </a:r>
            <a:r>
              <a:rPr sz="1000" spc="1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community</a:t>
            </a:r>
            <a:r>
              <a:rPr sz="1000" spc="500">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and</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invite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the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to</a:t>
            </a:r>
            <a:r>
              <a:rPr sz="1000" spc="14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become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active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members</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our</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school</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through</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linked</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partnerships</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that</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investigate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our</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collective</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history.</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A</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sense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will</a:t>
            </a:r>
            <a:r>
              <a:rPr sz="1000" spc="150">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be</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developed</a:t>
            </a:r>
            <a:r>
              <a:rPr sz="1000" spc="1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using</a:t>
            </a:r>
            <a:r>
              <a:rPr sz="1000" spc="500">
                <a:latin typeface="Congenial SemiBold" panose="02000503040000020004" pitchFamily="2" charset="0"/>
                <a:cs typeface="STIX SMART MathJax Main"/>
              </a:rPr>
              <a:t> </a:t>
            </a:r>
            <a:r>
              <a:rPr sz="1000">
                <a:latin typeface="Congenial SemiBold" panose="02000503040000020004" pitchFamily="2" charset="0"/>
                <a:cs typeface="STIX SMART MathJax Main"/>
              </a:rPr>
              <a:t>our</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mapping</a:t>
            </a:r>
            <a:r>
              <a:rPr sz="1000" spc="1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skills,</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research</a:t>
            </a:r>
            <a:r>
              <a:rPr sz="1000" spc="1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skills,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interviewing</a:t>
            </a:r>
            <a:r>
              <a:rPr sz="1000" spc="1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skills,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photography</a:t>
            </a:r>
            <a:r>
              <a:rPr sz="1000" spc="1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skills,</a:t>
            </a:r>
            <a:r>
              <a:rPr sz="1000" spc="14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and</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technology</a:t>
            </a:r>
            <a:r>
              <a:rPr sz="1000" spc="1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skills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(Drones,</a:t>
            </a:r>
            <a:r>
              <a:rPr sz="1000" spc="150">
                <a:latin typeface="Congenial SemiBold" panose="02000503040000020004" pitchFamily="2" charset="0"/>
                <a:cs typeface="STIX SMART MathJax Main"/>
              </a:rPr>
              <a:t> </a:t>
            </a:r>
            <a:r>
              <a:rPr sz="1000" spc="-10" err="1">
                <a:latin typeface="Congenial SemiBold" panose="02000503040000020004" pitchFamily="2" charset="0"/>
                <a:cs typeface="STIX SMART MathJax Main"/>
              </a:rPr>
              <a:t>etc</a:t>
            </a:r>
            <a:r>
              <a:rPr sz="1000" spc="-10">
                <a:latin typeface="Congenial SemiBold" panose="02000503040000020004" pitchFamily="2" charset="0"/>
                <a:cs typeface="STIX SMART MathJax Main"/>
              </a:rPr>
              <a:t>).</a:t>
            </a:r>
            <a:endParaRPr sz="1000">
              <a:latin typeface="Congenial SemiBold" panose="02000503040000020004" pitchFamily="2" charset="0"/>
              <a:cs typeface="STIX SMART MathJax Main"/>
            </a:endParaRPr>
          </a:p>
          <a:p>
            <a:pPr>
              <a:lnSpc>
                <a:spcPct val="100000"/>
              </a:lnSpc>
            </a:pPr>
            <a:endParaRPr sz="1000">
              <a:latin typeface="Congenial SemiBold" panose="02000503040000020004" pitchFamily="2" charset="0"/>
              <a:cs typeface="STIX SMART MathJax Main"/>
            </a:endParaRPr>
          </a:p>
          <a:p>
            <a:pPr marL="283210">
              <a:lnSpc>
                <a:spcPct val="100000"/>
              </a:lnSpc>
            </a:pPr>
            <a:r>
              <a:rPr sz="1000">
                <a:latin typeface="Congenial SemiBold" panose="02000503040000020004" pitchFamily="2" charset="0"/>
                <a:cs typeface="STIX SMART MathJax Main"/>
              </a:rPr>
              <a:t>Developing</a:t>
            </a:r>
            <a:r>
              <a:rPr sz="1000" spc="13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an</a:t>
            </a:r>
            <a:r>
              <a:rPr sz="1000" spc="140">
                <a:latin typeface="Congenial SemiBold" panose="02000503040000020004" pitchFamily="2" charset="0"/>
                <a:cs typeface="STIX SMART MathJax Main"/>
              </a:rPr>
              <a:t> </a:t>
            </a:r>
            <a:r>
              <a:rPr sz="1000">
                <a:latin typeface="Congenial SemiBold" panose="02000503040000020004" pitchFamily="2" charset="0"/>
                <a:cs typeface="STIX SMART MathJax Main"/>
              </a:rPr>
              <a:t>outdoor</a:t>
            </a:r>
            <a:r>
              <a:rPr sz="1000" spc="140">
                <a:latin typeface="Congenial SemiBold" panose="02000503040000020004" pitchFamily="2" charset="0"/>
                <a:cs typeface="STIX SMART MathJax Main"/>
              </a:rPr>
              <a:t> </a:t>
            </a:r>
            <a:r>
              <a:rPr sz="1000">
                <a:latin typeface="Congenial SemiBold" panose="02000503040000020004" pitchFamily="2" charset="0"/>
                <a:cs typeface="STIX SMART MathJax Main"/>
              </a:rPr>
              <a:t>sensory</a:t>
            </a:r>
            <a:r>
              <a:rPr sz="1000" spc="140">
                <a:latin typeface="Congenial SemiBold" panose="02000503040000020004" pitchFamily="2" charset="0"/>
                <a:cs typeface="STIX SMART MathJax Main"/>
              </a:rPr>
              <a:t> </a:t>
            </a:r>
            <a:r>
              <a:rPr sz="1000">
                <a:latin typeface="Congenial SemiBold" panose="02000503040000020004" pitchFamily="2" charset="0"/>
                <a:cs typeface="STIX SMART MathJax Main"/>
              </a:rPr>
              <a:t>space:</a:t>
            </a:r>
            <a:r>
              <a:rPr sz="1000" spc="135">
                <a:latin typeface="Congenial SemiBold" panose="02000503040000020004" pitchFamily="2" charset="0"/>
                <a:cs typeface="STIX SMART MathJax Main"/>
              </a:rPr>
              <a:t> </a:t>
            </a:r>
            <a:r>
              <a:rPr sz="1000">
                <a:latin typeface="Congenial SemiBold" panose="02000503040000020004" pitchFamily="2" charset="0"/>
                <a:cs typeface="STIX SMART MathJax Main"/>
              </a:rPr>
              <a:t>We</a:t>
            </a:r>
            <a:r>
              <a:rPr sz="1000" spc="140">
                <a:latin typeface="Congenial SemiBold" panose="02000503040000020004" pitchFamily="2" charset="0"/>
                <a:cs typeface="STIX SMART MathJax Main"/>
              </a:rPr>
              <a:t> </a:t>
            </a:r>
            <a:r>
              <a:rPr sz="1000">
                <a:latin typeface="Congenial SemiBold" panose="02000503040000020004" pitchFamily="2" charset="0"/>
                <a:cs typeface="STIX SMART MathJax Main"/>
              </a:rPr>
              <a:t>envision</a:t>
            </a:r>
            <a:r>
              <a:rPr sz="1000" spc="140">
                <a:latin typeface="Congenial SemiBold" panose="02000503040000020004" pitchFamily="2" charset="0"/>
                <a:cs typeface="STIX SMART MathJax Main"/>
              </a:rPr>
              <a:t> </a:t>
            </a:r>
            <a:r>
              <a:rPr sz="1000" spc="85">
                <a:latin typeface="Congenial SemiBold" panose="02000503040000020004" pitchFamily="2" charset="0"/>
                <a:cs typeface="STIX SMART MathJax Main"/>
              </a:rPr>
              <a:t>a</a:t>
            </a:r>
            <a:r>
              <a:rPr sz="1000" spc="140">
                <a:latin typeface="Congenial SemiBold" panose="02000503040000020004" pitchFamily="2" charset="0"/>
                <a:cs typeface="STIX SMART MathJax Main"/>
              </a:rPr>
              <a:t> </a:t>
            </a:r>
            <a:r>
              <a:rPr sz="1000" spc="55">
                <a:latin typeface="Congenial SemiBold" panose="02000503040000020004" pitchFamily="2" charset="0"/>
                <a:cs typeface="STIX SMART MathJax Main"/>
              </a:rPr>
              <a:t>space</a:t>
            </a:r>
            <a:r>
              <a:rPr sz="1000" spc="135">
                <a:latin typeface="Congenial SemiBold" panose="02000503040000020004" pitchFamily="2" charset="0"/>
                <a:cs typeface="STIX SMART MathJax Main"/>
              </a:rPr>
              <a:t> </a:t>
            </a:r>
            <a:r>
              <a:rPr sz="1000">
                <a:latin typeface="Congenial SemiBold" panose="02000503040000020004" pitchFamily="2" charset="0"/>
                <a:cs typeface="STIX SMART MathJax Main"/>
              </a:rPr>
              <a:t>that</a:t>
            </a:r>
            <a:r>
              <a:rPr sz="1000" spc="14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includes:</a:t>
            </a:r>
            <a:endParaRPr sz="1000">
              <a:latin typeface="Congenial SemiBold" panose="02000503040000020004" pitchFamily="2" charset="0"/>
              <a:cs typeface="STIX SMART MathJax Main"/>
            </a:endParaRPr>
          </a:p>
          <a:p>
            <a:pPr marL="343535" indent="-65405">
              <a:lnSpc>
                <a:spcPct val="100000"/>
              </a:lnSpc>
              <a:spcBef>
                <a:spcPts val="114"/>
              </a:spcBef>
              <a:buAutoNum type="arabicPeriod"/>
              <a:tabLst>
                <a:tab pos="343535" algn="l"/>
              </a:tabLst>
            </a:pPr>
            <a:r>
              <a:rPr sz="1000" spc="20">
                <a:latin typeface="Congenial SemiBold" panose="02000503040000020004" pitchFamily="2" charset="0"/>
                <a:cs typeface="STIX SMART MathJax Main"/>
              </a:rPr>
              <a:t>Stimulation</a:t>
            </a:r>
            <a:r>
              <a:rPr sz="1000" spc="3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for</a:t>
            </a:r>
            <a:r>
              <a:rPr sz="1000" spc="3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multiple</a:t>
            </a:r>
            <a:r>
              <a:rPr sz="1000" spc="3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senses</a:t>
            </a:r>
            <a:r>
              <a:rPr sz="1000" spc="3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in</a:t>
            </a:r>
            <a:r>
              <a:rPr sz="1000" spc="3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many</a:t>
            </a:r>
            <a:r>
              <a:rPr sz="1000" spc="3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different</a:t>
            </a:r>
            <a:r>
              <a:rPr sz="1000" spc="3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ways</a:t>
            </a:r>
            <a:endParaRPr sz="1000">
              <a:latin typeface="Congenial SemiBold" panose="02000503040000020004" pitchFamily="2" charset="0"/>
              <a:cs typeface="STIX SMART MathJax Main"/>
            </a:endParaRPr>
          </a:p>
          <a:p>
            <a:pPr marL="367665" indent="-84455">
              <a:lnSpc>
                <a:spcPct val="100000"/>
              </a:lnSpc>
              <a:spcBef>
                <a:spcPts val="120"/>
              </a:spcBef>
              <a:buAutoNum type="arabicPeriod"/>
              <a:tabLst>
                <a:tab pos="367665" algn="l"/>
              </a:tabLst>
            </a:pPr>
            <a:r>
              <a:rPr sz="1000">
                <a:latin typeface="Congenial SemiBold" panose="02000503040000020004" pitchFamily="2" charset="0"/>
                <a:cs typeface="STIX SMART MathJax Main"/>
              </a:rPr>
              <a:t>A</a:t>
            </a:r>
            <a:r>
              <a:rPr sz="1000" spc="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walking</a:t>
            </a:r>
            <a:r>
              <a:rPr sz="1000" spc="50">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area</a:t>
            </a:r>
            <a:r>
              <a:rPr sz="1000" spc="5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a:t>
            </a:r>
            <a:r>
              <a:rPr sz="1000" spc="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active</a:t>
            </a:r>
            <a:r>
              <a:rPr sz="1000" spc="5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interaction</a:t>
            </a:r>
            <a:endParaRPr sz="1000">
              <a:latin typeface="Congenial SemiBold" panose="02000503040000020004" pitchFamily="2" charset="0"/>
              <a:cs typeface="STIX SMART MathJax Main"/>
            </a:endParaRPr>
          </a:p>
          <a:p>
            <a:pPr marL="360680" indent="-77470">
              <a:lnSpc>
                <a:spcPct val="100000"/>
              </a:lnSpc>
              <a:spcBef>
                <a:spcPts val="114"/>
              </a:spcBef>
              <a:buAutoNum type="arabicPeriod"/>
              <a:tabLst>
                <a:tab pos="360680" algn="l"/>
              </a:tabLst>
            </a:pPr>
            <a:r>
              <a:rPr sz="1000" spc="10">
                <a:latin typeface="Congenial SemiBold" panose="02000503040000020004" pitchFamily="2" charset="0"/>
                <a:cs typeface="STIX SMART MathJax Main"/>
              </a:rPr>
              <a:t>Areas</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to</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sit</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quiet</a:t>
            </a:r>
            <a:r>
              <a:rPr sz="1000" spc="70">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and</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calming</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multiple</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users</a:t>
            </a:r>
            <a:r>
              <a:rPr sz="1000" spc="6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at</a:t>
            </a:r>
            <a:r>
              <a:rPr sz="1000" spc="7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once</a:t>
            </a:r>
            <a:endParaRPr sz="1000">
              <a:latin typeface="Congenial SemiBold" panose="02000503040000020004" pitchFamily="2" charset="0"/>
              <a:cs typeface="STIX SMART MathJax Main"/>
            </a:endParaRPr>
          </a:p>
          <a:p>
            <a:pPr marL="367030" indent="-83820">
              <a:lnSpc>
                <a:spcPct val="100000"/>
              </a:lnSpc>
              <a:spcBef>
                <a:spcPts val="120"/>
              </a:spcBef>
              <a:buAutoNum type="arabicPeriod"/>
              <a:tabLst>
                <a:tab pos="367030" algn="l"/>
              </a:tabLst>
            </a:pPr>
            <a:r>
              <a:rPr sz="1000" spc="20">
                <a:latin typeface="Congenial SemiBold" panose="02000503040000020004" pitchFamily="2" charset="0"/>
                <a:cs typeface="STIX SMART MathJax Main"/>
              </a:rPr>
              <a:t>Pieces</a:t>
            </a:r>
            <a:r>
              <a:rPr sz="1000" spc="9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that</a:t>
            </a:r>
            <a:r>
              <a:rPr sz="1000" spc="90">
                <a:latin typeface="Congenial SemiBold" panose="02000503040000020004" pitchFamily="2" charset="0"/>
                <a:cs typeface="STIX SMART MathJax Main"/>
              </a:rPr>
              <a:t> </a:t>
            </a:r>
            <a:r>
              <a:rPr sz="1000" spc="45">
                <a:latin typeface="Congenial SemiBold" panose="02000503040000020004" pitchFamily="2" charset="0"/>
                <a:cs typeface="STIX SMART MathJax Main"/>
              </a:rPr>
              <a:t>encourage</a:t>
            </a:r>
            <a:r>
              <a:rPr sz="1000" spc="9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interaction</a:t>
            </a:r>
            <a:r>
              <a:rPr sz="1000" spc="9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from</a:t>
            </a:r>
            <a:r>
              <a:rPr sz="1000" spc="9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disabled</a:t>
            </a:r>
            <a:r>
              <a:rPr sz="1000" spc="9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children</a:t>
            </a:r>
            <a:endParaRPr sz="1000">
              <a:latin typeface="Congenial SemiBold" panose="02000503040000020004" pitchFamily="2" charset="0"/>
              <a:cs typeface="STIX SMART MathJax Main"/>
            </a:endParaRPr>
          </a:p>
          <a:p>
            <a:pPr marL="362585" indent="-79375">
              <a:lnSpc>
                <a:spcPct val="100000"/>
              </a:lnSpc>
              <a:spcBef>
                <a:spcPts val="114"/>
              </a:spcBef>
              <a:buAutoNum type="arabicPeriod"/>
              <a:tabLst>
                <a:tab pos="362585" algn="l"/>
              </a:tabLst>
            </a:pPr>
            <a:r>
              <a:rPr sz="1000" spc="20">
                <a:latin typeface="Congenial SemiBold" panose="02000503040000020004" pitchFamily="2" charset="0"/>
                <a:cs typeface="STIX SMART MathJax Main"/>
              </a:rPr>
              <a:t>Room</a:t>
            </a:r>
            <a:r>
              <a:rPr sz="1000" spc="5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for</a:t>
            </a:r>
            <a:r>
              <a:rPr sz="1000" spc="60">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as</a:t>
            </a:r>
            <a:r>
              <a:rPr sz="1000" spc="5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many</a:t>
            </a:r>
            <a:r>
              <a:rPr sz="1000" spc="6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senses</a:t>
            </a:r>
            <a:r>
              <a:rPr sz="1000" spc="5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as</a:t>
            </a:r>
            <a:r>
              <a:rPr sz="1000" spc="6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make</a:t>
            </a:r>
            <a:r>
              <a:rPr sz="1000" spc="5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sense</a:t>
            </a:r>
            <a:r>
              <a:rPr sz="1000" spc="6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outdoors</a:t>
            </a:r>
            <a:r>
              <a:rPr sz="1000" spc="5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(touch,</a:t>
            </a:r>
            <a:r>
              <a:rPr sz="1000" spc="6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hearing,</a:t>
            </a:r>
            <a:r>
              <a:rPr sz="1000" spc="5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sight)</a:t>
            </a:r>
            <a:endParaRPr sz="1000">
              <a:latin typeface="Congenial SemiBold" panose="02000503040000020004" pitchFamily="2" charset="0"/>
              <a:cs typeface="STIX SMART MathJax Main"/>
            </a:endParaRPr>
          </a:p>
          <a:p>
            <a:pPr>
              <a:lnSpc>
                <a:spcPct val="100000"/>
              </a:lnSpc>
              <a:spcBef>
                <a:spcPts val="55"/>
              </a:spcBef>
            </a:pPr>
            <a:endParaRPr sz="1000">
              <a:latin typeface="Congenial SemiBold" panose="02000503040000020004" pitchFamily="2" charset="0"/>
              <a:cs typeface="STIX SMART MathJax Main"/>
            </a:endParaRPr>
          </a:p>
          <a:p>
            <a:pPr marL="283210" marR="3260725">
              <a:lnSpc>
                <a:spcPct val="117800"/>
              </a:lnSpc>
            </a:pPr>
            <a:r>
              <a:rPr sz="1000">
                <a:latin typeface="Congenial SemiBold" panose="02000503040000020004" pitchFamily="2" charset="0"/>
                <a:cs typeface="STIX SMART MathJax Main"/>
              </a:rPr>
              <a:t>Providing</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our</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students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with</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opportunities</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through</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CTF</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classes</a:t>
            </a:r>
            <a:r>
              <a:rPr sz="1000" spc="150">
                <a:latin typeface="Congenial SemiBold" panose="02000503040000020004" pitchFamily="2" charset="0"/>
                <a:cs typeface="STIX SMART MathJax Main"/>
              </a:rPr>
              <a:t> </a:t>
            </a:r>
            <a:r>
              <a:rPr sz="1000">
                <a:latin typeface="Congenial SemiBold" panose="02000503040000020004" pitchFamily="2" charset="0"/>
                <a:cs typeface="STIX SMART MathJax Main"/>
              </a:rPr>
              <a:t>to</a:t>
            </a:r>
            <a:r>
              <a:rPr sz="1000" spc="14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engage</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in</a:t>
            </a:r>
            <a:r>
              <a:rPr sz="1000" spc="145">
                <a:latin typeface="Congenial SemiBold" panose="02000503040000020004" pitchFamily="2" charset="0"/>
                <a:cs typeface="STIX SMART MathJax Main"/>
              </a:rPr>
              <a:t> </a:t>
            </a:r>
            <a:r>
              <a:rPr sz="1000">
                <a:latin typeface="Congenial SemiBold" panose="02000503040000020004" pitchFamily="2" charset="0"/>
                <a:cs typeface="STIX SMART MathJax Main"/>
              </a:rPr>
              <a:t>Resilience</a:t>
            </a:r>
            <a:r>
              <a:rPr sz="1000" spc="1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Building:</a:t>
            </a:r>
            <a:r>
              <a:rPr sz="1000" spc="50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Equestrian</a:t>
            </a:r>
            <a:r>
              <a:rPr sz="1000" spc="9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work</a:t>
            </a:r>
            <a:endParaRPr sz="1000">
              <a:latin typeface="Congenial SemiBold" panose="02000503040000020004" pitchFamily="2" charset="0"/>
              <a:cs typeface="STIX SMART MathJax Main"/>
            </a:endParaRPr>
          </a:p>
          <a:p>
            <a:pPr marL="283210" marR="5706745">
              <a:lnSpc>
                <a:spcPct val="117800"/>
              </a:lnSpc>
            </a:pPr>
            <a:r>
              <a:rPr sz="1000" spc="10">
                <a:latin typeface="Congenial SemiBold" panose="02000503040000020004" pitchFamily="2" charset="0"/>
                <a:cs typeface="STIX SMART MathJax Main"/>
              </a:rPr>
              <a:t>Service</a:t>
            </a:r>
            <a:r>
              <a:rPr sz="1000" spc="12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Learning</a:t>
            </a:r>
            <a:r>
              <a:rPr sz="1000" spc="500">
                <a:latin typeface="Congenial SemiBold" panose="02000503040000020004" pitchFamily="2" charset="0"/>
                <a:cs typeface="STIX SMART MathJax Main"/>
              </a:rPr>
              <a:t> </a:t>
            </a:r>
            <a:r>
              <a:rPr sz="1000">
                <a:latin typeface="Congenial SemiBold" panose="02000503040000020004" pitchFamily="2" charset="0"/>
                <a:cs typeface="STIX SMART MathJax Main"/>
              </a:rPr>
              <a:t>Team</a:t>
            </a:r>
            <a:r>
              <a:rPr sz="1000" spc="10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Challenges</a:t>
            </a:r>
            <a:endParaRPr sz="1000">
              <a:latin typeface="Congenial SemiBold" panose="02000503040000020004" pitchFamily="2" charset="0"/>
              <a:cs typeface="STIX SMART MathJax Main"/>
            </a:endParaRPr>
          </a:p>
        </p:txBody>
      </p:sp>
      <p:sp>
        <p:nvSpPr>
          <p:cNvPr id="9" name="object 9"/>
          <p:cNvSpPr txBox="1"/>
          <p:nvPr/>
        </p:nvSpPr>
        <p:spPr>
          <a:xfrm>
            <a:off x="302743" y="6338855"/>
            <a:ext cx="6929652" cy="1595373"/>
          </a:xfrm>
          <a:prstGeom prst="rect">
            <a:avLst/>
          </a:prstGeom>
          <a:solidFill>
            <a:srgbClr val="FFFFFF">
              <a:alpha val="62000"/>
            </a:srgbClr>
          </a:solidFill>
        </p:spPr>
        <p:txBody>
          <a:bodyPr vert="horz" wrap="square" lIns="0" tIns="109220" rIns="0" bIns="0" rtlCol="0">
            <a:spAutoFit/>
          </a:bodyPr>
          <a:lstStyle/>
          <a:p>
            <a:pPr marL="70485" marR="601980">
              <a:lnSpc>
                <a:spcPct val="113500"/>
              </a:lnSpc>
              <a:spcBef>
                <a:spcPts val="860"/>
              </a:spcBef>
            </a:pPr>
            <a:r>
              <a:rPr sz="1100">
                <a:latin typeface="Congenial SemiBold" panose="02000503040000020004" pitchFamily="2" charset="0"/>
                <a:cs typeface="STIX SMART MathJax Main"/>
              </a:rPr>
              <a:t>Pre</a:t>
            </a:r>
            <a:r>
              <a:rPr sz="1100" spc="135">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140">
                <a:latin typeface="Congenial SemiBold" panose="02000503040000020004" pitchFamily="2" charset="0"/>
                <a:cs typeface="STIX SMART MathJax Main"/>
              </a:rPr>
              <a:t> </a:t>
            </a:r>
            <a:r>
              <a:rPr sz="1100">
                <a:latin typeface="Congenial SemiBold" panose="02000503040000020004" pitchFamily="2" charset="0"/>
                <a:cs typeface="STIX SMART MathJax Main"/>
              </a:rPr>
              <a:t>Post</a:t>
            </a:r>
            <a:r>
              <a:rPr sz="1100" spc="140">
                <a:latin typeface="Congenial SemiBold" panose="02000503040000020004" pitchFamily="2" charset="0"/>
                <a:cs typeface="STIX SMART MathJax Main"/>
              </a:rPr>
              <a:t> </a:t>
            </a:r>
            <a:r>
              <a:rPr sz="1100">
                <a:latin typeface="Congenial SemiBold" panose="02000503040000020004" pitchFamily="2" charset="0"/>
                <a:cs typeface="STIX SMART MathJax Main"/>
              </a:rPr>
              <a:t>Surveys</a:t>
            </a:r>
            <a:r>
              <a:rPr sz="1100" spc="135">
                <a:latin typeface="Congenial SemiBold" panose="02000503040000020004" pitchFamily="2" charset="0"/>
                <a:cs typeface="STIX SMART MathJax Main"/>
              </a:rPr>
              <a:t> </a:t>
            </a:r>
            <a:r>
              <a:rPr sz="1100">
                <a:latin typeface="Congenial SemiBold" panose="02000503040000020004" pitchFamily="2" charset="0"/>
                <a:cs typeface="STIX SMART MathJax Main"/>
              </a:rPr>
              <a:t>on</a:t>
            </a:r>
            <a:r>
              <a:rPr sz="1100" spc="140">
                <a:latin typeface="Congenial SemiBold" panose="02000503040000020004" pitchFamily="2" charset="0"/>
                <a:cs typeface="STIX SMART MathJax Main"/>
              </a:rPr>
              <a:t> </a:t>
            </a:r>
            <a:r>
              <a:rPr sz="1100">
                <a:latin typeface="Congenial SemiBold" panose="02000503040000020004" pitchFamily="2" charset="0"/>
                <a:cs typeface="STIX SMART MathJax Main"/>
              </a:rPr>
              <a:t>questions</a:t>
            </a:r>
            <a:r>
              <a:rPr sz="1100" spc="14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related</a:t>
            </a:r>
            <a:r>
              <a:rPr sz="1100" spc="135">
                <a:latin typeface="Congenial SemiBold" panose="02000503040000020004" pitchFamily="2" charset="0"/>
                <a:cs typeface="STIX SMART MathJax Main"/>
              </a:rPr>
              <a:t> </a:t>
            </a:r>
            <a:r>
              <a:rPr sz="1100">
                <a:latin typeface="Congenial SemiBold" panose="02000503040000020004" pitchFamily="2" charset="0"/>
                <a:cs typeface="STIX SMART MathJax Main"/>
              </a:rPr>
              <a:t>to</a:t>
            </a:r>
            <a:r>
              <a:rPr sz="1100" spc="140">
                <a:latin typeface="Congenial SemiBold" panose="02000503040000020004" pitchFamily="2" charset="0"/>
                <a:cs typeface="STIX SMART MathJax Main"/>
              </a:rPr>
              <a:t> </a:t>
            </a:r>
            <a:r>
              <a:rPr sz="1100">
                <a:latin typeface="Congenial SemiBold" panose="02000503040000020004" pitchFamily="2" charset="0"/>
                <a:cs typeface="STIX SMART MathJax Main"/>
              </a:rPr>
              <a:t>resilience</a:t>
            </a:r>
            <a:r>
              <a:rPr sz="1100" spc="140">
                <a:latin typeface="Congenial SemiBold" panose="02000503040000020004" pitchFamily="2" charset="0"/>
                <a:cs typeface="STIX SMART MathJax Main"/>
              </a:rPr>
              <a:t> </a:t>
            </a:r>
            <a:r>
              <a:rPr sz="1100" spc="70">
                <a:latin typeface="Congenial SemiBold" panose="02000503040000020004" pitchFamily="2" charset="0"/>
                <a:cs typeface="STIX SMART MathJax Main"/>
              </a:rPr>
              <a:t>as</a:t>
            </a:r>
            <a:r>
              <a:rPr sz="1100" spc="135">
                <a:latin typeface="Congenial SemiBold" panose="02000503040000020004" pitchFamily="2" charset="0"/>
                <a:cs typeface="STIX SMART MathJax Main"/>
              </a:rPr>
              <a:t> </a:t>
            </a:r>
            <a:r>
              <a:rPr sz="1100">
                <a:latin typeface="Congenial SemiBold" panose="02000503040000020004" pitchFamily="2" charset="0"/>
                <a:cs typeface="STIX SMART MathJax Main"/>
              </a:rPr>
              <a:t>students</a:t>
            </a:r>
            <a:r>
              <a:rPr sz="1100" spc="140">
                <a:latin typeface="Congenial SemiBold" panose="02000503040000020004" pitchFamily="2" charset="0"/>
                <a:cs typeface="STIX SMART MathJax Main"/>
              </a:rPr>
              <a:t> </a:t>
            </a:r>
            <a:r>
              <a:rPr sz="1100">
                <a:latin typeface="Congenial SemiBold" panose="02000503040000020004" pitchFamily="2" charset="0"/>
                <a:cs typeface="STIX SMART MathJax Main"/>
              </a:rPr>
              <a:t>experience</a:t>
            </a:r>
            <a:r>
              <a:rPr sz="1100" spc="14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the</a:t>
            </a:r>
            <a:r>
              <a:rPr sz="1100" spc="135">
                <a:latin typeface="Congenial SemiBold" panose="02000503040000020004" pitchFamily="2" charset="0"/>
                <a:cs typeface="STIX SMART MathJax Main"/>
              </a:rPr>
              <a:t> </a:t>
            </a:r>
            <a:r>
              <a:rPr sz="1100">
                <a:latin typeface="Congenial SemiBold" panose="02000503040000020004" pitchFamily="2" charset="0"/>
                <a:cs typeface="STIX SMART MathJax Main"/>
              </a:rPr>
              <a:t>challenges</a:t>
            </a:r>
            <a:r>
              <a:rPr sz="1100" spc="140">
                <a:latin typeface="Congenial SemiBold" panose="02000503040000020004" pitchFamily="2" charset="0"/>
                <a:cs typeface="STIX SMART MathJax Main"/>
              </a:rPr>
              <a:t> </a:t>
            </a:r>
            <a:r>
              <a:rPr sz="1100" spc="40">
                <a:latin typeface="Congenial SemiBold" panose="02000503040000020004" pitchFamily="2" charset="0"/>
                <a:cs typeface="STIX SMART MathJax Main"/>
              </a:rPr>
              <a:t>and </a:t>
            </a:r>
            <a:r>
              <a:rPr sz="1100">
                <a:latin typeface="Congenial SemiBold" panose="02000503040000020004" pitchFamily="2" charset="0"/>
                <a:cs typeface="STIX SMART MathJax Main"/>
              </a:rPr>
              <a:t>activities</a:t>
            </a:r>
            <a:r>
              <a:rPr sz="1100" spc="114">
                <a:latin typeface="Congenial SemiBold" panose="02000503040000020004" pitchFamily="2" charset="0"/>
                <a:cs typeface="STIX SMART MathJax Main"/>
              </a:rPr>
              <a:t> </a:t>
            </a:r>
            <a:r>
              <a:rPr sz="1100">
                <a:latin typeface="Congenial SemiBold" panose="02000503040000020004" pitchFamily="2" charset="0"/>
                <a:cs typeface="STIX SMART MathJax Main"/>
              </a:rPr>
              <a:t>of</a:t>
            </a:r>
            <a:r>
              <a:rPr sz="1100" spc="114">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the</a:t>
            </a:r>
            <a:r>
              <a:rPr sz="1100" spc="114">
                <a:latin typeface="Congenial SemiBold" panose="02000503040000020004" pitchFamily="2" charset="0"/>
                <a:cs typeface="STIX SMART MathJax Main"/>
              </a:rPr>
              <a:t> </a:t>
            </a:r>
            <a:r>
              <a:rPr sz="1100">
                <a:latin typeface="Congenial SemiBold" panose="02000503040000020004" pitchFamily="2" charset="0"/>
                <a:cs typeface="STIX SMART MathJax Main"/>
              </a:rPr>
              <a:t>Road</a:t>
            </a:r>
            <a:r>
              <a:rPr sz="1100" spc="120">
                <a:latin typeface="Congenial SemiBold" panose="02000503040000020004" pitchFamily="2" charset="0"/>
                <a:cs typeface="STIX SMART MathJax Main"/>
              </a:rPr>
              <a:t> </a:t>
            </a:r>
            <a:r>
              <a:rPr sz="1100">
                <a:latin typeface="Congenial SemiBold" panose="02000503040000020004" pitchFamily="2" charset="0"/>
                <a:cs typeface="STIX SMART MathJax Main"/>
              </a:rPr>
              <a:t>to</a:t>
            </a:r>
            <a:r>
              <a:rPr sz="1100" spc="114">
                <a:latin typeface="Congenial SemiBold" panose="02000503040000020004" pitchFamily="2" charset="0"/>
                <a:cs typeface="STIX SMART MathJax Main"/>
              </a:rPr>
              <a:t> </a:t>
            </a:r>
            <a:r>
              <a:rPr sz="1100">
                <a:latin typeface="Congenial SemiBold" panose="02000503040000020004" pitchFamily="2" charset="0"/>
                <a:cs typeface="STIX SMART MathJax Main"/>
              </a:rPr>
              <a:t>Resilience</a:t>
            </a:r>
            <a:r>
              <a:rPr sz="1100" spc="114">
                <a:latin typeface="Congenial SemiBold" panose="02000503040000020004" pitchFamily="2" charset="0"/>
                <a:cs typeface="STIX SMART MathJax Main"/>
              </a:rPr>
              <a:t> </a:t>
            </a:r>
            <a:r>
              <a:rPr sz="1100">
                <a:latin typeface="Congenial SemiBold" panose="02000503040000020004" pitchFamily="2" charset="0"/>
                <a:cs typeface="STIX SMART MathJax Main"/>
              </a:rPr>
              <a:t>Academy</a:t>
            </a:r>
            <a:r>
              <a:rPr sz="1100" spc="12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(RRA).</a:t>
            </a:r>
            <a:endParaRPr sz="1100">
              <a:latin typeface="Congenial SemiBold" panose="02000503040000020004" pitchFamily="2" charset="0"/>
              <a:cs typeface="STIX SMART MathJax Main"/>
            </a:endParaRPr>
          </a:p>
          <a:p>
            <a:pPr marL="70485" marR="245110">
              <a:lnSpc>
                <a:spcPct val="227100"/>
              </a:lnSpc>
            </a:pPr>
            <a:r>
              <a:rPr sz="1100" spc="10">
                <a:latin typeface="Congenial SemiBold" panose="02000503040000020004" pitchFamily="2" charset="0"/>
                <a:cs typeface="STIX SMART MathJax Main"/>
              </a:rPr>
              <a:t>Increased</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pro-social</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activities</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in</a:t>
            </a:r>
            <a:r>
              <a:rPr sz="1100" spc="4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the</a:t>
            </a:r>
            <a:r>
              <a:rPr sz="1100" spc="45">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classroom,</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in</a:t>
            </a:r>
            <a:r>
              <a:rPr sz="1100" spc="4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the</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school</a:t>
            </a:r>
            <a:r>
              <a:rPr sz="1100" spc="45">
                <a:latin typeface="Congenial SemiBold" panose="02000503040000020004" pitchFamily="2" charset="0"/>
                <a:cs typeface="STIX SMART MathJax Main"/>
              </a:rPr>
              <a:t> </a:t>
            </a:r>
            <a:r>
              <a:rPr sz="1100">
                <a:latin typeface="Congenial SemiBold" panose="02000503040000020004" pitchFamily="2" charset="0"/>
                <a:cs typeface="STIX SMART MathJax Main"/>
              </a:rPr>
              <a:t>community,</a:t>
            </a:r>
            <a:r>
              <a:rPr sz="1100" spc="40">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in</a:t>
            </a:r>
            <a:r>
              <a:rPr sz="1100" spc="4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the</a:t>
            </a:r>
            <a:r>
              <a:rPr sz="1100" spc="40">
                <a:latin typeface="Congenial SemiBold" panose="02000503040000020004" pitchFamily="2" charset="0"/>
                <a:cs typeface="STIX SMART MathJax Main"/>
              </a:rPr>
              <a:t> </a:t>
            </a:r>
            <a:r>
              <a:rPr sz="1100">
                <a:latin typeface="Congenial SemiBold" panose="02000503040000020004" pitchFamily="2" charset="0"/>
                <a:cs typeface="STIX SMART MathJax Main"/>
              </a:rPr>
              <a:t>community</a:t>
            </a:r>
            <a:r>
              <a:rPr sz="1100" spc="45">
                <a:latin typeface="Congenial SemiBold" panose="02000503040000020004" pitchFamily="2" charset="0"/>
                <a:cs typeface="STIX SMART MathJax Main"/>
              </a:rPr>
              <a:t> </a:t>
            </a:r>
            <a:r>
              <a:rPr sz="1100" spc="90">
                <a:latin typeface="Congenial SemiBold" panose="02000503040000020004" pitchFamily="2" charset="0"/>
                <a:cs typeface="STIX SMART MathJax Main"/>
              </a:rPr>
              <a:t>at</a:t>
            </a:r>
            <a:r>
              <a:rPr sz="1100" spc="4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large. </a:t>
            </a:r>
            <a:r>
              <a:rPr sz="1100" spc="50">
                <a:latin typeface="Congenial SemiBold" panose="02000503040000020004" pitchFamily="2" charset="0"/>
                <a:cs typeface="STIX SMART MathJax Main"/>
              </a:rPr>
              <a:t>Decreased</a:t>
            </a:r>
            <a:r>
              <a:rPr sz="1100" spc="155">
                <a:latin typeface="Congenial SemiBold" panose="02000503040000020004" pitchFamily="2" charset="0"/>
                <a:cs typeface="STIX SMART MathJax Main"/>
              </a:rPr>
              <a:t> </a:t>
            </a:r>
            <a:r>
              <a:rPr sz="1100">
                <a:latin typeface="Congenial SemiBold" panose="02000503040000020004" pitchFamily="2" charset="0"/>
                <a:cs typeface="STIX SMART MathJax Main"/>
              </a:rPr>
              <a:t>referrals</a:t>
            </a:r>
            <a:r>
              <a:rPr sz="1100" spc="160">
                <a:latin typeface="Congenial SemiBold" panose="02000503040000020004" pitchFamily="2" charset="0"/>
                <a:cs typeface="STIX SMART MathJax Main"/>
              </a:rPr>
              <a:t> </a:t>
            </a:r>
            <a:r>
              <a:rPr sz="1100">
                <a:latin typeface="Congenial SemiBold" panose="02000503040000020004" pitchFamily="2" charset="0"/>
                <a:cs typeface="STIX SMART MathJax Main"/>
              </a:rPr>
              <a:t>to</a:t>
            </a:r>
            <a:r>
              <a:rPr sz="1100" spc="155">
                <a:latin typeface="Congenial SemiBold" panose="02000503040000020004" pitchFamily="2" charset="0"/>
                <a:cs typeface="STIX SMART MathJax Main"/>
              </a:rPr>
              <a:t> </a:t>
            </a:r>
            <a:r>
              <a:rPr sz="1100" spc="-125">
                <a:latin typeface="Congenial SemiBold" panose="02000503040000020004" pitchFamily="2" charset="0"/>
                <a:cs typeface="STIX SMART MathJax Main"/>
              </a:rPr>
              <a:t>FSLW</a:t>
            </a:r>
            <a:r>
              <a:rPr sz="1100" spc="160">
                <a:latin typeface="Congenial SemiBold" panose="02000503040000020004" pitchFamily="2" charset="0"/>
                <a:cs typeface="STIX SMART MathJax Main"/>
              </a:rPr>
              <a:t> </a:t>
            </a:r>
            <a:r>
              <a:rPr sz="1100">
                <a:latin typeface="Congenial SemiBold" panose="02000503040000020004" pitchFamily="2" charset="0"/>
                <a:cs typeface="STIX SMART MathJax Main"/>
              </a:rPr>
              <a:t>for</a:t>
            </a:r>
            <a:r>
              <a:rPr sz="1100" spc="155">
                <a:latin typeface="Congenial SemiBold" panose="02000503040000020004" pitchFamily="2" charset="0"/>
                <a:cs typeface="STIX SMART MathJax Main"/>
              </a:rPr>
              <a:t> </a:t>
            </a:r>
            <a:r>
              <a:rPr sz="1100">
                <a:latin typeface="Congenial SemiBold" panose="02000503040000020004" pitchFamily="2" charset="0"/>
                <a:cs typeface="STIX SMART MathJax Main"/>
              </a:rPr>
              <a:t>anxiety/depression</a:t>
            </a:r>
            <a:r>
              <a:rPr sz="1100" spc="155">
                <a:latin typeface="Congenial SemiBold" panose="02000503040000020004" pitchFamily="2" charset="0"/>
                <a:cs typeface="STIX SMART MathJax Main"/>
              </a:rPr>
              <a:t> </a:t>
            </a:r>
            <a:r>
              <a:rPr sz="1100" spc="70">
                <a:latin typeface="Congenial SemiBold" panose="02000503040000020004" pitchFamily="2" charset="0"/>
                <a:cs typeface="STIX SMART MathJax Main"/>
              </a:rPr>
              <a:t>as</a:t>
            </a:r>
            <a:r>
              <a:rPr sz="1100" spc="160">
                <a:latin typeface="Congenial SemiBold" panose="02000503040000020004" pitchFamily="2" charset="0"/>
                <a:cs typeface="STIX SMART MathJax Main"/>
              </a:rPr>
              <a:t> </a:t>
            </a:r>
            <a:r>
              <a:rPr sz="1100">
                <a:latin typeface="Congenial SemiBold" panose="02000503040000020004" pitchFamily="2" charset="0"/>
                <a:cs typeface="STIX SMART MathJax Main"/>
              </a:rPr>
              <a:t>students</a:t>
            </a:r>
            <a:r>
              <a:rPr sz="1100" spc="155">
                <a:latin typeface="Congenial SemiBold" panose="02000503040000020004" pitchFamily="2" charset="0"/>
                <a:cs typeface="STIX SMART MathJax Main"/>
              </a:rPr>
              <a:t> </a:t>
            </a:r>
            <a:r>
              <a:rPr sz="1100">
                <a:latin typeface="Congenial SemiBold" panose="02000503040000020004" pitchFamily="2" charset="0"/>
                <a:cs typeface="STIX SMART MathJax Main"/>
              </a:rPr>
              <a:t>develop</a:t>
            </a:r>
            <a:r>
              <a:rPr sz="1100" spc="160">
                <a:latin typeface="Congenial SemiBold" panose="02000503040000020004" pitchFamily="2" charset="0"/>
                <a:cs typeface="STIX SMART MathJax Main"/>
              </a:rPr>
              <a:t> </a:t>
            </a:r>
            <a:r>
              <a:rPr sz="1100" spc="-40">
                <a:latin typeface="Congenial SemiBold" panose="02000503040000020004" pitchFamily="2" charset="0"/>
                <a:cs typeface="STIX SMART MathJax Main"/>
              </a:rPr>
              <a:t>skills</a:t>
            </a:r>
            <a:r>
              <a:rPr sz="1100" spc="155">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and</a:t>
            </a:r>
            <a:r>
              <a:rPr sz="1100" spc="16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confidence</a:t>
            </a:r>
            <a:endParaRPr sz="1100">
              <a:latin typeface="Congenial SemiBold" panose="02000503040000020004" pitchFamily="2" charset="0"/>
              <a:cs typeface="STIX SMART MathJax Main"/>
            </a:endParaRPr>
          </a:p>
        </p:txBody>
      </p:sp>
      <p:sp>
        <p:nvSpPr>
          <p:cNvPr id="10" name="object 10"/>
          <p:cNvSpPr txBox="1"/>
          <p:nvPr/>
        </p:nvSpPr>
        <p:spPr>
          <a:xfrm>
            <a:off x="755447" y="719394"/>
            <a:ext cx="6024245" cy="942340"/>
          </a:xfrm>
          <a:prstGeom prst="rect">
            <a:avLst/>
          </a:prstGeom>
          <a:solidFill>
            <a:srgbClr val="7D9E4E">
              <a:alpha val="79998"/>
            </a:srgbClr>
          </a:solidFill>
        </p:spPr>
        <p:txBody>
          <a:bodyPr vert="horz" wrap="square" lIns="0" tIns="173990" rIns="0" bIns="0" rtlCol="0">
            <a:spAutoFit/>
          </a:bodyPr>
          <a:lstStyle/>
          <a:p>
            <a:pPr marL="290195">
              <a:lnSpc>
                <a:spcPct val="100000"/>
              </a:lnSpc>
              <a:spcBef>
                <a:spcPts val="1370"/>
              </a:spcBef>
            </a:pPr>
            <a:r>
              <a:rPr sz="2000" b="1" spc="300">
                <a:solidFill>
                  <a:srgbClr val="FFFFFF"/>
                </a:solidFill>
                <a:latin typeface="Calibri"/>
                <a:cs typeface="Calibri"/>
              </a:rPr>
              <a:t>PRPS</a:t>
            </a:r>
            <a:r>
              <a:rPr sz="2000" b="1" spc="100">
                <a:solidFill>
                  <a:srgbClr val="FFFFFF"/>
                </a:solidFill>
                <a:latin typeface="Calibri"/>
                <a:cs typeface="Calibri"/>
              </a:rPr>
              <a:t> </a:t>
            </a:r>
            <a:r>
              <a:rPr sz="2000" b="1" spc="345">
                <a:solidFill>
                  <a:srgbClr val="FFFFFF"/>
                </a:solidFill>
                <a:latin typeface="Calibri"/>
                <a:cs typeface="Calibri"/>
              </a:rPr>
              <a:t>GOAL</a:t>
            </a:r>
            <a:r>
              <a:rPr sz="2000" b="1" spc="105">
                <a:solidFill>
                  <a:srgbClr val="FFFFFF"/>
                </a:solidFill>
                <a:latin typeface="Calibri"/>
                <a:cs typeface="Calibri"/>
              </a:rPr>
              <a:t> </a:t>
            </a:r>
            <a:r>
              <a:rPr sz="2000" b="1" spc="225">
                <a:solidFill>
                  <a:srgbClr val="FFFFFF"/>
                </a:solidFill>
                <a:latin typeface="Calibri"/>
                <a:cs typeface="Calibri"/>
              </a:rPr>
              <a:t>3:</a:t>
            </a:r>
            <a:r>
              <a:rPr sz="2000" b="1" spc="100">
                <a:solidFill>
                  <a:srgbClr val="FFFFFF"/>
                </a:solidFill>
                <a:latin typeface="Calibri"/>
                <a:cs typeface="Calibri"/>
              </a:rPr>
              <a:t> </a:t>
            </a:r>
            <a:r>
              <a:rPr sz="2000" b="1" spc="285">
                <a:solidFill>
                  <a:srgbClr val="FFFFFF"/>
                </a:solidFill>
                <a:latin typeface="Calibri"/>
                <a:cs typeface="Calibri"/>
              </a:rPr>
              <a:t>FORGE</a:t>
            </a:r>
            <a:r>
              <a:rPr sz="2000" b="1" spc="105">
                <a:solidFill>
                  <a:srgbClr val="FFFFFF"/>
                </a:solidFill>
                <a:latin typeface="Calibri"/>
                <a:cs typeface="Calibri"/>
              </a:rPr>
              <a:t> </a:t>
            </a:r>
            <a:r>
              <a:rPr sz="2000" b="1" spc="215">
                <a:solidFill>
                  <a:srgbClr val="FFFFFF"/>
                </a:solidFill>
                <a:latin typeface="Calibri"/>
                <a:cs typeface="Calibri"/>
              </a:rPr>
              <a:t>FUTURES</a:t>
            </a:r>
            <a:endParaRPr sz="2000">
              <a:latin typeface="Calibri"/>
              <a:cs typeface="Calibri"/>
            </a:endParaRPr>
          </a:p>
          <a:p>
            <a:pPr marL="290195">
              <a:lnSpc>
                <a:spcPct val="100000"/>
              </a:lnSpc>
              <a:spcBef>
                <a:spcPts val="480"/>
              </a:spcBef>
            </a:pPr>
            <a:r>
              <a:rPr sz="1200">
                <a:solidFill>
                  <a:srgbClr val="FFFFFF"/>
                </a:solidFill>
                <a:latin typeface="STIX SMART MathJax Main"/>
                <a:cs typeface="STIX SMART MathJax Main"/>
              </a:rPr>
              <a:t>Background:</a:t>
            </a:r>
            <a:r>
              <a:rPr sz="1200" spc="90">
                <a:solidFill>
                  <a:srgbClr val="FFFFFF"/>
                </a:solidFill>
                <a:latin typeface="STIX SMART MathJax Main"/>
                <a:cs typeface="STIX SMART MathJax Main"/>
              </a:rPr>
              <a:t> </a:t>
            </a:r>
            <a:r>
              <a:rPr sz="1200">
                <a:solidFill>
                  <a:srgbClr val="FFFFFF"/>
                </a:solidFill>
                <a:latin typeface="STIX SMART MathJax Main"/>
                <a:cs typeface="STIX SMART MathJax Main"/>
              </a:rPr>
              <a:t>Futures</a:t>
            </a:r>
            <a:r>
              <a:rPr sz="1200" spc="95">
                <a:solidFill>
                  <a:srgbClr val="FFFFFF"/>
                </a:solidFill>
                <a:latin typeface="STIX SMART MathJax Main"/>
                <a:cs typeface="STIX SMART MathJax Main"/>
              </a:rPr>
              <a:t> </a:t>
            </a:r>
            <a:r>
              <a:rPr sz="1200" spc="-45">
                <a:solidFill>
                  <a:srgbClr val="FFFFFF"/>
                </a:solidFill>
                <a:latin typeface="STIX SMART MathJax Main"/>
                <a:cs typeface="STIX SMART MathJax Main"/>
              </a:rPr>
              <a:t>will</a:t>
            </a:r>
            <a:r>
              <a:rPr sz="1200" spc="95">
                <a:solidFill>
                  <a:srgbClr val="FFFFFF"/>
                </a:solidFill>
                <a:latin typeface="STIX SMART MathJax Main"/>
                <a:cs typeface="STIX SMART MathJax Main"/>
              </a:rPr>
              <a:t> be </a:t>
            </a:r>
            <a:r>
              <a:rPr sz="1200" spc="50">
                <a:solidFill>
                  <a:srgbClr val="FFFFFF"/>
                </a:solidFill>
                <a:latin typeface="STIX SMART MathJax Main"/>
                <a:cs typeface="STIX SMART MathJax Main"/>
              </a:rPr>
              <a:t>forged</a:t>
            </a:r>
            <a:r>
              <a:rPr sz="1200" spc="95">
                <a:solidFill>
                  <a:srgbClr val="FFFFFF"/>
                </a:solidFill>
                <a:latin typeface="STIX SMART MathJax Main"/>
                <a:cs typeface="STIX SMART MathJax Main"/>
              </a:rPr>
              <a:t> </a:t>
            </a:r>
            <a:r>
              <a:rPr sz="1200">
                <a:solidFill>
                  <a:srgbClr val="FFFFFF"/>
                </a:solidFill>
                <a:latin typeface="STIX SMART MathJax Main"/>
                <a:cs typeface="STIX SMART MathJax Main"/>
              </a:rPr>
              <a:t>by</a:t>
            </a:r>
            <a:r>
              <a:rPr sz="1200" spc="95">
                <a:solidFill>
                  <a:srgbClr val="FFFFFF"/>
                </a:solidFill>
                <a:latin typeface="STIX SMART MathJax Main"/>
                <a:cs typeface="STIX SMART MathJax Main"/>
              </a:rPr>
              <a:t> </a:t>
            </a:r>
            <a:r>
              <a:rPr sz="1200">
                <a:solidFill>
                  <a:srgbClr val="FFFFFF"/>
                </a:solidFill>
                <a:latin typeface="STIX SMART MathJax Main"/>
                <a:cs typeface="STIX SMART MathJax Main"/>
              </a:rPr>
              <a:t>cultivating</a:t>
            </a:r>
            <a:r>
              <a:rPr sz="1200" spc="95">
                <a:solidFill>
                  <a:srgbClr val="FFFFFF"/>
                </a:solidFill>
                <a:latin typeface="STIX SMART MathJax Main"/>
                <a:cs typeface="STIX SMART MathJax Main"/>
              </a:rPr>
              <a:t> </a:t>
            </a:r>
            <a:r>
              <a:rPr sz="1200">
                <a:solidFill>
                  <a:srgbClr val="FFFFFF"/>
                </a:solidFill>
                <a:latin typeface="STIX SMART MathJax Main"/>
                <a:cs typeface="STIX SMART MathJax Main"/>
              </a:rPr>
              <a:t>wonder</a:t>
            </a:r>
            <a:r>
              <a:rPr sz="1200" spc="95">
                <a:solidFill>
                  <a:srgbClr val="FFFFFF"/>
                </a:solidFill>
                <a:latin typeface="STIX SMART MathJax Main"/>
                <a:cs typeface="STIX SMART MathJax Main"/>
              </a:rPr>
              <a:t> </a:t>
            </a:r>
            <a:r>
              <a:rPr sz="1200" spc="75">
                <a:solidFill>
                  <a:srgbClr val="FFFFFF"/>
                </a:solidFill>
                <a:latin typeface="STIX SMART MathJax Main"/>
                <a:cs typeface="STIX SMART MathJax Main"/>
              </a:rPr>
              <a:t>and</a:t>
            </a:r>
            <a:r>
              <a:rPr sz="1200" spc="95">
                <a:solidFill>
                  <a:srgbClr val="FFFFFF"/>
                </a:solidFill>
                <a:latin typeface="STIX SMART MathJax Main"/>
                <a:cs typeface="STIX SMART MathJax Main"/>
              </a:rPr>
              <a:t> </a:t>
            </a:r>
            <a:r>
              <a:rPr sz="1200" spc="-10">
                <a:solidFill>
                  <a:srgbClr val="FFFFFF"/>
                </a:solidFill>
                <a:latin typeface="STIX SMART MathJax Main"/>
                <a:cs typeface="STIX SMART MathJax Main"/>
              </a:rPr>
              <a:t>possibilities.</a:t>
            </a:r>
            <a:endParaRPr sz="1200">
              <a:latin typeface="STIX SMART MathJax Main"/>
              <a:cs typeface="STIX SMART MathJax Main"/>
            </a:endParaRPr>
          </a:p>
        </p:txBody>
      </p:sp>
      <p:sp>
        <p:nvSpPr>
          <p:cNvPr id="11" name="object 11"/>
          <p:cNvSpPr txBox="1"/>
          <p:nvPr/>
        </p:nvSpPr>
        <p:spPr>
          <a:xfrm>
            <a:off x="367029" y="8009726"/>
            <a:ext cx="3264535" cy="2643352"/>
          </a:xfrm>
          <a:prstGeom prst="rect">
            <a:avLst/>
          </a:prstGeom>
          <a:solidFill>
            <a:srgbClr val="4B526F">
              <a:alpha val="79998"/>
            </a:srgbClr>
          </a:solidFill>
        </p:spPr>
        <p:txBody>
          <a:bodyPr vert="horz" wrap="square" lIns="0" tIns="5080" rIns="0" bIns="0" rtlCol="0">
            <a:spAutoFit/>
          </a:bodyPr>
          <a:lstStyle/>
          <a:p>
            <a:pPr>
              <a:lnSpc>
                <a:spcPct val="100000"/>
              </a:lnSpc>
              <a:spcBef>
                <a:spcPts val="40"/>
              </a:spcBef>
            </a:pPr>
            <a:endParaRPr sz="1600">
              <a:latin typeface="Times New Roman"/>
              <a:cs typeface="Times New Roman"/>
            </a:endParaRPr>
          </a:p>
          <a:p>
            <a:pPr marL="139065" marR="135255" algn="ctr">
              <a:lnSpc>
                <a:spcPct val="118000"/>
              </a:lnSpc>
              <a:spcBef>
                <a:spcPts val="5"/>
              </a:spcBef>
            </a:pPr>
            <a:r>
              <a:rPr sz="1100" spc="10">
                <a:solidFill>
                  <a:srgbClr val="FFFFFF"/>
                </a:solidFill>
                <a:latin typeface="Congenial SemiBold" panose="02000503040000020004" pitchFamily="2" charset="0"/>
                <a:cs typeface="STIX SMART MathJax Main"/>
              </a:rPr>
              <a:t>“Stress</a:t>
            </a:r>
            <a:r>
              <a:rPr sz="1100" spc="6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is</a:t>
            </a:r>
            <a:r>
              <a:rPr sz="1100" spc="70">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the</a:t>
            </a:r>
            <a:r>
              <a:rPr sz="1100" spc="7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number</a:t>
            </a:r>
            <a:r>
              <a:rPr sz="1100" spc="65">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one</a:t>
            </a:r>
            <a:r>
              <a:rPr sz="1100" spc="70">
                <a:solidFill>
                  <a:srgbClr val="FFFFFF"/>
                </a:solidFill>
                <a:latin typeface="Congenial SemiBold" panose="02000503040000020004" pitchFamily="2" charset="0"/>
                <a:cs typeface="STIX SMART MathJax Main"/>
              </a:rPr>
              <a:t> cause </a:t>
            </a:r>
            <a:r>
              <a:rPr sz="1100" spc="10">
                <a:solidFill>
                  <a:srgbClr val="FFFFFF"/>
                </a:solidFill>
                <a:latin typeface="Congenial SemiBold" panose="02000503040000020004" pitchFamily="2" charset="0"/>
                <a:cs typeface="STIX SMART MathJax Main"/>
              </a:rPr>
              <a:t>of</a:t>
            </a:r>
            <a:r>
              <a:rPr sz="1100" spc="6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medical</a:t>
            </a:r>
            <a:r>
              <a:rPr sz="1100" spc="7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visits</a:t>
            </a:r>
            <a:r>
              <a:rPr sz="1100" spc="7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in</a:t>
            </a:r>
            <a:r>
              <a:rPr sz="1100" spc="6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this </a:t>
            </a:r>
            <a:r>
              <a:rPr sz="1100">
                <a:solidFill>
                  <a:srgbClr val="FFFFFF"/>
                </a:solidFill>
                <a:latin typeface="Congenial SemiBold" panose="02000503040000020004" pitchFamily="2" charset="0"/>
                <a:cs typeface="STIX SMART MathJax Main"/>
              </a:rPr>
              <a:t>country;</a:t>
            </a:r>
            <a:r>
              <a:rPr sz="1100" spc="5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if</a:t>
            </a:r>
            <a:r>
              <a:rPr sz="1100" spc="60">
                <a:solidFill>
                  <a:srgbClr val="FFFFFF"/>
                </a:solidFill>
                <a:latin typeface="Congenial SemiBold" panose="02000503040000020004" pitchFamily="2" charset="0"/>
                <a:cs typeface="STIX SMART MathJax Main"/>
              </a:rPr>
              <a:t> we</a:t>
            </a:r>
            <a:r>
              <a:rPr sz="1100" spc="55">
                <a:solidFill>
                  <a:srgbClr val="FFFFFF"/>
                </a:solidFill>
                <a:latin typeface="Congenial SemiBold" panose="02000503040000020004" pitchFamily="2" charset="0"/>
                <a:cs typeface="STIX SMART MathJax Main"/>
              </a:rPr>
              <a:t> </a:t>
            </a:r>
            <a:r>
              <a:rPr sz="1100" spc="70">
                <a:solidFill>
                  <a:srgbClr val="FFFFFF"/>
                </a:solidFill>
                <a:latin typeface="Congenial SemiBold" panose="02000503040000020004" pitchFamily="2" charset="0"/>
                <a:cs typeface="STIX SMART MathJax Main"/>
              </a:rPr>
              <a:t>are</a:t>
            </a:r>
            <a:r>
              <a:rPr sz="1100" spc="6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to </a:t>
            </a:r>
            <a:r>
              <a:rPr sz="1100" spc="65">
                <a:solidFill>
                  <a:srgbClr val="FFFFFF"/>
                </a:solidFill>
                <a:latin typeface="Congenial SemiBold" panose="02000503040000020004" pitchFamily="2" charset="0"/>
                <a:cs typeface="STIX SMART MathJax Main"/>
              </a:rPr>
              <a:t>prepare</a:t>
            </a:r>
            <a:r>
              <a:rPr sz="1100" spc="6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our</a:t>
            </a:r>
            <a:r>
              <a:rPr sz="1100" spc="6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children</a:t>
            </a:r>
            <a:r>
              <a:rPr sz="1100" spc="55">
                <a:solidFill>
                  <a:srgbClr val="FFFFFF"/>
                </a:solidFill>
                <a:latin typeface="Congenial SemiBold" panose="02000503040000020004" pitchFamily="2" charset="0"/>
                <a:cs typeface="STIX SMART MathJax Main"/>
              </a:rPr>
              <a:t> to</a:t>
            </a:r>
            <a:r>
              <a:rPr sz="1100" spc="6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live</a:t>
            </a:r>
            <a:r>
              <a:rPr sz="1100" spc="5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60">
                <a:solidFill>
                  <a:srgbClr val="FFFFFF"/>
                </a:solidFill>
                <a:latin typeface="Congenial SemiBold" panose="02000503040000020004" pitchFamily="2" charset="0"/>
                <a:cs typeface="STIX SMART MathJax Main"/>
              </a:rPr>
              <a:t> the </a:t>
            </a:r>
            <a:r>
              <a:rPr sz="1100" spc="-20">
                <a:solidFill>
                  <a:srgbClr val="FFFFFF"/>
                </a:solidFill>
                <a:latin typeface="Congenial SemiBold" panose="02000503040000020004" pitchFamily="2" charset="0"/>
                <a:cs typeface="STIX SMART MathJax Main"/>
              </a:rPr>
              <a:t>21st </a:t>
            </a:r>
            <a:r>
              <a:rPr sz="1100">
                <a:solidFill>
                  <a:srgbClr val="FFFFFF"/>
                </a:solidFill>
                <a:latin typeface="Congenial SemiBold" panose="02000503040000020004" pitchFamily="2" charset="0"/>
                <a:cs typeface="STIX SMART MathJax Main"/>
              </a:rPr>
              <a:t>century,</a:t>
            </a:r>
            <a:r>
              <a:rPr sz="1100" spc="6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than</a:t>
            </a:r>
            <a:r>
              <a:rPr sz="1100" spc="60">
                <a:solidFill>
                  <a:srgbClr val="FFFFFF"/>
                </a:solidFill>
                <a:latin typeface="Congenial SemiBold" panose="02000503040000020004" pitchFamily="2" charset="0"/>
                <a:cs typeface="STIX SMART MathJax Main"/>
              </a:rPr>
              <a:t> we</a:t>
            </a:r>
            <a:r>
              <a:rPr sz="1100" spc="65">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need</a:t>
            </a:r>
            <a:r>
              <a:rPr sz="1100" spc="6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to</a:t>
            </a:r>
            <a:r>
              <a:rPr sz="1100" spc="65">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teach</a:t>
            </a:r>
            <a:r>
              <a:rPr sz="1100" spc="6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them</a:t>
            </a:r>
            <a:r>
              <a:rPr sz="1100" spc="60">
                <a:solidFill>
                  <a:srgbClr val="FFFFFF"/>
                </a:solidFill>
                <a:latin typeface="Congenial SemiBold" panose="02000503040000020004" pitchFamily="2" charset="0"/>
                <a:cs typeface="STIX SMART MathJax Main"/>
              </a:rPr>
              <a:t> the</a:t>
            </a:r>
            <a:r>
              <a:rPr sz="1100" spc="6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skills</a:t>
            </a:r>
            <a:r>
              <a:rPr sz="1100" spc="60">
                <a:solidFill>
                  <a:srgbClr val="FFFFFF"/>
                </a:solidFill>
                <a:latin typeface="Congenial SemiBold" panose="02000503040000020004" pitchFamily="2" charset="0"/>
                <a:cs typeface="STIX SMART MathJax Main"/>
              </a:rPr>
              <a:t> </a:t>
            </a:r>
            <a:r>
              <a:rPr sz="1100" spc="55">
                <a:solidFill>
                  <a:srgbClr val="FFFFFF"/>
                </a:solidFill>
                <a:latin typeface="Congenial SemiBold" panose="02000503040000020004" pitchFamily="2" charset="0"/>
                <a:cs typeface="STIX SMART MathJax Main"/>
              </a:rPr>
              <a:t>to</a:t>
            </a:r>
            <a:r>
              <a:rPr sz="1100" spc="65">
                <a:solidFill>
                  <a:srgbClr val="FFFFFF"/>
                </a:solidFill>
                <a:latin typeface="Congenial SemiBold" panose="02000503040000020004" pitchFamily="2" charset="0"/>
                <a:cs typeface="STIX SMART MathJax Main"/>
              </a:rPr>
              <a:t> deal</a:t>
            </a:r>
            <a:r>
              <a:rPr sz="1100" spc="60">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with </a:t>
            </a:r>
            <a:r>
              <a:rPr sz="1100" spc="20">
                <a:solidFill>
                  <a:srgbClr val="FFFFFF"/>
                </a:solidFill>
                <a:latin typeface="Congenial SemiBold" panose="02000503040000020004" pitchFamily="2" charset="0"/>
                <a:cs typeface="STIX SMART MathJax Main"/>
              </a:rPr>
              <a:t>stress</a:t>
            </a:r>
            <a:r>
              <a:rPr sz="1100" spc="75">
                <a:solidFill>
                  <a:srgbClr val="FFFFFF"/>
                </a:solidFill>
                <a:latin typeface="Congenial SemiBold" panose="02000503040000020004" pitchFamily="2" charset="0"/>
                <a:cs typeface="STIX SMART MathJax Main"/>
              </a:rPr>
              <a:t> and </a:t>
            </a:r>
            <a:r>
              <a:rPr sz="1100" spc="45">
                <a:solidFill>
                  <a:srgbClr val="FFFFFF"/>
                </a:solidFill>
                <a:latin typeface="Congenial SemiBold" panose="02000503040000020004" pitchFamily="2" charset="0"/>
                <a:cs typeface="STIX SMART MathJax Main"/>
              </a:rPr>
              <a:t>promote</a:t>
            </a:r>
            <a:r>
              <a:rPr sz="1100" spc="7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physical</a:t>
            </a:r>
            <a:r>
              <a:rPr sz="1100" spc="80">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and </a:t>
            </a:r>
            <a:r>
              <a:rPr sz="1100" spc="20">
                <a:solidFill>
                  <a:srgbClr val="FFFFFF"/>
                </a:solidFill>
                <a:latin typeface="Congenial SemiBold" panose="02000503040000020004" pitchFamily="2" charset="0"/>
                <a:cs typeface="STIX SMART MathJax Main"/>
              </a:rPr>
              <a:t>emotional</a:t>
            </a:r>
            <a:r>
              <a:rPr sz="1100" spc="75">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wellness.</a:t>
            </a:r>
            <a:endParaRPr sz="1100">
              <a:latin typeface="Congenial SemiBold" panose="02000503040000020004" pitchFamily="2" charset="0"/>
              <a:cs typeface="STIX SMART MathJax Main"/>
            </a:endParaRPr>
          </a:p>
          <a:p>
            <a:pPr marL="67945" marR="64135" algn="ctr">
              <a:lnSpc>
                <a:spcPct val="118000"/>
              </a:lnSpc>
            </a:pPr>
            <a:r>
              <a:rPr sz="1100">
                <a:solidFill>
                  <a:srgbClr val="FFFFFF"/>
                </a:solidFill>
                <a:latin typeface="Congenial SemiBold" panose="02000503040000020004" pitchFamily="2" charset="0"/>
                <a:cs typeface="STIX SMART MathJax Main"/>
              </a:rPr>
              <a:t>Resiliency</a:t>
            </a:r>
            <a:r>
              <a:rPr sz="1100" spc="9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skills</a:t>
            </a:r>
            <a:r>
              <a:rPr sz="1100" spc="95">
                <a:solidFill>
                  <a:srgbClr val="FFFFFF"/>
                </a:solidFill>
                <a:latin typeface="Congenial SemiBold" panose="02000503040000020004" pitchFamily="2" charset="0"/>
                <a:cs typeface="STIX SMART MathJax Main"/>
              </a:rPr>
              <a:t> </a:t>
            </a:r>
            <a:r>
              <a:rPr sz="1100" spc="70">
                <a:solidFill>
                  <a:srgbClr val="FFFFFF"/>
                </a:solidFill>
                <a:latin typeface="Congenial SemiBold" panose="02000503040000020004" pitchFamily="2" charset="0"/>
                <a:cs typeface="STIX SMART MathJax Main"/>
              </a:rPr>
              <a:t>are</a:t>
            </a:r>
            <a:r>
              <a:rPr sz="1100" spc="95">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as</a:t>
            </a:r>
            <a:r>
              <a:rPr sz="1100" spc="9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important</a:t>
            </a:r>
            <a:r>
              <a:rPr sz="1100" spc="9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for</a:t>
            </a:r>
            <a:r>
              <a:rPr sz="1100" spc="9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our</a:t>
            </a:r>
            <a:r>
              <a:rPr sz="1100" spc="9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children</a:t>
            </a:r>
            <a:r>
              <a:rPr sz="1100" spc="95">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and</a:t>
            </a:r>
            <a:r>
              <a:rPr sz="1100" spc="95">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teens</a:t>
            </a:r>
            <a:r>
              <a:rPr sz="1100" spc="95">
                <a:solidFill>
                  <a:srgbClr val="FFFFFF"/>
                </a:solidFill>
                <a:latin typeface="Congenial SemiBold" panose="02000503040000020004" pitchFamily="2" charset="0"/>
                <a:cs typeface="STIX SMART MathJax Main"/>
              </a:rPr>
              <a:t> </a:t>
            </a:r>
            <a:r>
              <a:rPr sz="1100" spc="50">
                <a:solidFill>
                  <a:srgbClr val="FFFFFF"/>
                </a:solidFill>
                <a:latin typeface="Congenial SemiBold" panose="02000503040000020004" pitchFamily="2" charset="0"/>
                <a:cs typeface="STIX SMART MathJax Main"/>
              </a:rPr>
              <a:t>as </a:t>
            </a:r>
            <a:r>
              <a:rPr sz="1100">
                <a:solidFill>
                  <a:srgbClr val="FFFFFF"/>
                </a:solidFill>
                <a:latin typeface="Congenial SemiBold" panose="02000503040000020004" pitchFamily="2" charset="0"/>
                <a:cs typeface="STIX SMART MathJax Main"/>
              </a:rPr>
              <a:t>any</a:t>
            </a:r>
            <a:r>
              <a:rPr sz="1100" spc="10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other</a:t>
            </a:r>
            <a:r>
              <a:rPr sz="1100" spc="100">
                <a:solidFill>
                  <a:srgbClr val="FFFFFF"/>
                </a:solidFill>
                <a:latin typeface="Congenial SemiBold" panose="02000503040000020004" pitchFamily="2" charset="0"/>
                <a:cs typeface="STIX SMART MathJax Main"/>
              </a:rPr>
              <a:t> </a:t>
            </a:r>
            <a:r>
              <a:rPr sz="1100" spc="-30">
                <a:solidFill>
                  <a:srgbClr val="FFFFFF"/>
                </a:solidFill>
                <a:latin typeface="Congenial SemiBold" panose="02000503040000020004" pitchFamily="2" charset="0"/>
                <a:cs typeface="STIX SMART MathJax Main"/>
              </a:rPr>
              <a:t>skill</a:t>
            </a:r>
            <a:r>
              <a:rPr sz="1100" spc="10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they</a:t>
            </a:r>
            <a:r>
              <a:rPr sz="1100" spc="100">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will</a:t>
            </a:r>
            <a:r>
              <a:rPr sz="1100" spc="10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learn</a:t>
            </a:r>
            <a:r>
              <a:rPr sz="1100" spc="10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10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school,</a:t>
            </a:r>
            <a:r>
              <a:rPr sz="1100" spc="100">
                <a:solidFill>
                  <a:srgbClr val="FFFFFF"/>
                </a:solidFill>
                <a:latin typeface="Congenial SemiBold" panose="02000503040000020004" pitchFamily="2" charset="0"/>
                <a:cs typeface="STIX SMART MathJax Main"/>
              </a:rPr>
              <a:t> </a:t>
            </a:r>
            <a:r>
              <a:rPr sz="1100" spc="75">
                <a:solidFill>
                  <a:srgbClr val="FFFFFF"/>
                </a:solidFill>
                <a:latin typeface="Congenial SemiBold" panose="02000503040000020004" pitchFamily="2" charset="0"/>
                <a:cs typeface="STIX SMART MathJax Main"/>
              </a:rPr>
              <a:t>because</a:t>
            </a:r>
            <a:r>
              <a:rPr sz="1100" spc="100">
                <a:solidFill>
                  <a:srgbClr val="FFFFFF"/>
                </a:solidFill>
                <a:latin typeface="Congenial SemiBold" panose="02000503040000020004" pitchFamily="2" charset="0"/>
                <a:cs typeface="STIX SMART MathJax Main"/>
              </a:rPr>
              <a:t> </a:t>
            </a:r>
            <a:r>
              <a:rPr sz="1100" spc="60">
                <a:solidFill>
                  <a:srgbClr val="FFFFFF"/>
                </a:solidFill>
                <a:latin typeface="Congenial SemiBold" panose="02000503040000020004" pitchFamily="2" charset="0"/>
                <a:cs typeface="STIX SMART MathJax Main"/>
              </a:rPr>
              <a:t>these</a:t>
            </a:r>
            <a:r>
              <a:rPr sz="1100" spc="100">
                <a:solidFill>
                  <a:srgbClr val="FFFFFF"/>
                </a:solidFill>
                <a:latin typeface="Congenial SemiBold" panose="02000503040000020004" pitchFamily="2" charset="0"/>
                <a:cs typeface="STIX SMART MathJax Main"/>
              </a:rPr>
              <a:t> </a:t>
            </a:r>
            <a:r>
              <a:rPr sz="1100" spc="45">
                <a:solidFill>
                  <a:srgbClr val="FFFFFF"/>
                </a:solidFill>
                <a:latin typeface="Congenial SemiBold" panose="02000503040000020004" pitchFamily="2" charset="0"/>
                <a:cs typeface="STIX SMART MathJax Main"/>
              </a:rPr>
              <a:t>are</a:t>
            </a:r>
            <a:r>
              <a:rPr sz="1100" spc="500">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skills</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they</a:t>
            </a:r>
            <a:r>
              <a:rPr sz="1100" spc="75">
                <a:solidFill>
                  <a:srgbClr val="FFFFFF"/>
                </a:solidFill>
                <a:latin typeface="Congenial SemiBold" panose="02000503040000020004" pitchFamily="2" charset="0"/>
                <a:cs typeface="STIX SMART MathJax Main"/>
              </a:rPr>
              <a:t> </a:t>
            </a:r>
            <a:r>
              <a:rPr sz="1100" spc="-20">
                <a:solidFill>
                  <a:srgbClr val="FFFFFF"/>
                </a:solidFill>
                <a:latin typeface="Congenial SemiBold" panose="02000503040000020004" pitchFamily="2" charset="0"/>
                <a:cs typeface="STIX SMART MathJax Main"/>
              </a:rPr>
              <a:t>will</a:t>
            </a:r>
            <a:r>
              <a:rPr sz="1100" spc="75">
                <a:solidFill>
                  <a:srgbClr val="FFFFFF"/>
                </a:solidFill>
                <a:latin typeface="Congenial SemiBold" panose="02000503040000020004" pitchFamily="2" charset="0"/>
                <a:cs typeface="STIX SMART MathJax Main"/>
              </a:rPr>
              <a:t> need </a:t>
            </a:r>
            <a:r>
              <a:rPr sz="1100" spc="55">
                <a:solidFill>
                  <a:srgbClr val="FFFFFF"/>
                </a:solidFill>
                <a:latin typeface="Congenial SemiBold" panose="02000503040000020004" pitchFamily="2" charset="0"/>
                <a:cs typeface="STIX SMART MathJax Main"/>
              </a:rPr>
              <a:t>to</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call</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upon</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in</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all</a:t>
            </a:r>
            <a:r>
              <a:rPr sz="1100" spc="75">
                <a:solidFill>
                  <a:srgbClr val="FFFFFF"/>
                </a:solidFill>
                <a:latin typeface="Congenial SemiBold" panose="02000503040000020004" pitchFamily="2" charset="0"/>
                <a:cs typeface="STIX SMART MathJax Main"/>
              </a:rPr>
              <a:t> </a:t>
            </a:r>
            <a:r>
              <a:rPr sz="1100" spc="65">
                <a:solidFill>
                  <a:srgbClr val="FFFFFF"/>
                </a:solidFill>
                <a:latin typeface="Congenial SemiBold" panose="02000503040000020004" pitchFamily="2" charset="0"/>
                <a:cs typeface="STIX SMART MathJax Main"/>
              </a:rPr>
              <a:t>aspects</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of</a:t>
            </a:r>
            <a:r>
              <a:rPr sz="1100" spc="7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their</a:t>
            </a:r>
            <a:r>
              <a:rPr sz="1100" spc="8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lives.” </a:t>
            </a:r>
            <a:r>
              <a:rPr sz="1100">
                <a:solidFill>
                  <a:srgbClr val="FFFFFF"/>
                </a:solidFill>
                <a:latin typeface="Congenial SemiBold" panose="02000503040000020004" pitchFamily="2" charset="0"/>
                <a:cs typeface="STIX SMART MathJax Main"/>
              </a:rPr>
              <a:t>Dr.</a:t>
            </a:r>
            <a:r>
              <a:rPr sz="1100" spc="11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Herbert</a:t>
            </a:r>
            <a:r>
              <a:rPr sz="1100" spc="114">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Benson</a:t>
            </a:r>
            <a:endParaRPr sz="1100">
              <a:latin typeface="Congenial SemiBold" panose="02000503040000020004" pitchFamily="2" charset="0"/>
              <a:cs typeface="STIX SMART MathJax Main"/>
            </a:endParaRPr>
          </a:p>
          <a:p>
            <a:pPr algn="ctr">
              <a:lnSpc>
                <a:spcPct val="100000"/>
              </a:lnSpc>
              <a:spcBef>
                <a:spcPts val="190"/>
              </a:spcBef>
            </a:pPr>
            <a:r>
              <a:rPr sz="1100">
                <a:solidFill>
                  <a:srgbClr val="FFFFFF"/>
                </a:solidFill>
                <a:latin typeface="Congenial SemiBold" panose="02000503040000020004" pitchFamily="2" charset="0"/>
                <a:cs typeface="STIX SMART MathJax Main"/>
              </a:rPr>
              <a:t>Mind</a:t>
            </a:r>
            <a:r>
              <a:rPr sz="1100" spc="85">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Body</a:t>
            </a:r>
            <a:r>
              <a:rPr sz="1100" spc="90">
                <a:solidFill>
                  <a:srgbClr val="FFFFFF"/>
                </a:solidFill>
                <a:latin typeface="Congenial SemiBold" panose="02000503040000020004" pitchFamily="2" charset="0"/>
                <a:cs typeface="STIX SMART MathJax Main"/>
              </a:rPr>
              <a:t> </a:t>
            </a:r>
            <a:r>
              <a:rPr sz="1100">
                <a:solidFill>
                  <a:srgbClr val="FFFFFF"/>
                </a:solidFill>
                <a:latin typeface="Congenial SemiBold" panose="02000503040000020004" pitchFamily="2" charset="0"/>
                <a:cs typeface="STIX SMART MathJax Main"/>
              </a:rPr>
              <a:t>Medicine</a:t>
            </a:r>
            <a:r>
              <a:rPr sz="1100" spc="90">
                <a:solidFill>
                  <a:srgbClr val="FFFFFF"/>
                </a:solidFill>
                <a:latin typeface="Congenial SemiBold" panose="02000503040000020004" pitchFamily="2" charset="0"/>
                <a:cs typeface="STIX SMART MathJax Main"/>
              </a:rPr>
              <a:t> </a:t>
            </a:r>
            <a:r>
              <a:rPr sz="1100" spc="-10">
                <a:solidFill>
                  <a:srgbClr val="FFFFFF"/>
                </a:solidFill>
                <a:latin typeface="Congenial SemiBold" panose="02000503040000020004" pitchFamily="2" charset="0"/>
                <a:cs typeface="STIX SMART MathJax Main"/>
              </a:rPr>
              <a:t>Pioneer</a:t>
            </a:r>
            <a:endParaRPr sz="1100">
              <a:latin typeface="Congenial SemiBold" panose="02000503040000020004" pitchFamily="2" charset="0"/>
              <a:cs typeface="STIX SMART MathJax Main"/>
            </a:endParaRPr>
          </a:p>
        </p:txBody>
      </p:sp>
      <p:sp>
        <p:nvSpPr>
          <p:cNvPr id="12" name="object 12"/>
          <p:cNvSpPr/>
          <p:nvPr/>
        </p:nvSpPr>
        <p:spPr>
          <a:xfrm>
            <a:off x="2573008" y="267926"/>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13" name="object 13"/>
          <p:cNvSpPr txBox="1"/>
          <p:nvPr/>
        </p:nvSpPr>
        <p:spPr>
          <a:xfrm>
            <a:off x="255123" y="113835"/>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5991" cy="10687589"/>
          </a:xfrm>
          <a:prstGeom prst="rect">
            <a:avLst/>
          </a:prstGeom>
        </p:spPr>
      </p:pic>
      <p:sp>
        <p:nvSpPr>
          <p:cNvPr id="4" name="object 4"/>
          <p:cNvSpPr/>
          <p:nvPr/>
        </p:nvSpPr>
        <p:spPr>
          <a:xfrm>
            <a:off x="2895475" y="10377136"/>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5" name="object 5"/>
          <p:cNvSpPr txBox="1">
            <a:spLocks noGrp="1"/>
          </p:cNvSpPr>
          <p:nvPr>
            <p:ph type="title"/>
          </p:nvPr>
        </p:nvSpPr>
        <p:spPr>
          <a:xfrm>
            <a:off x="755365" y="719403"/>
            <a:ext cx="6024880" cy="1671355"/>
          </a:xfrm>
          <a:prstGeom prst="rect">
            <a:avLst/>
          </a:prstGeom>
          <a:solidFill>
            <a:srgbClr val="4B526F">
              <a:alpha val="79998"/>
            </a:srgbClr>
          </a:solidFill>
        </p:spPr>
        <p:txBody>
          <a:bodyPr vert="horz" wrap="square" lIns="0" tIns="69850" rIns="0" bIns="0" rtlCol="0">
            <a:spAutoFit/>
          </a:bodyPr>
          <a:lstStyle/>
          <a:p>
            <a:pPr marL="290195" marR="344170">
              <a:lnSpc>
                <a:spcPct val="116599"/>
              </a:lnSpc>
              <a:spcBef>
                <a:spcPts val="550"/>
              </a:spcBef>
            </a:pPr>
            <a:r>
              <a:rPr sz="3000" spc="385">
                <a:latin typeface="Congenial SemiBold" panose="02000503040000020004" pitchFamily="2" charset="0"/>
              </a:rPr>
              <a:t>Supporting</a:t>
            </a:r>
            <a:r>
              <a:rPr sz="3000" spc="155">
                <a:latin typeface="Congenial SemiBold" panose="02000503040000020004" pitchFamily="2" charset="0"/>
              </a:rPr>
              <a:t> </a:t>
            </a:r>
            <a:r>
              <a:rPr sz="3000" spc="310">
                <a:latin typeface="Congenial SemiBold" panose="02000503040000020004" pitchFamily="2" charset="0"/>
              </a:rPr>
              <a:t>English</a:t>
            </a:r>
            <a:r>
              <a:rPr sz="3000" spc="160">
                <a:latin typeface="Congenial SemiBold" panose="02000503040000020004" pitchFamily="2" charset="0"/>
              </a:rPr>
              <a:t> </a:t>
            </a:r>
            <a:r>
              <a:rPr sz="3000" spc="415">
                <a:latin typeface="Congenial SemiBold" panose="02000503040000020004" pitchFamily="2" charset="0"/>
              </a:rPr>
              <a:t>as</a:t>
            </a:r>
            <a:r>
              <a:rPr sz="3000" spc="160">
                <a:latin typeface="Congenial SemiBold" panose="02000503040000020004" pitchFamily="2" charset="0"/>
              </a:rPr>
              <a:t> </a:t>
            </a:r>
            <a:r>
              <a:rPr sz="3000" spc="509">
                <a:latin typeface="Congenial SemiBold" panose="02000503040000020004" pitchFamily="2" charset="0"/>
              </a:rPr>
              <a:t>a </a:t>
            </a:r>
            <a:r>
              <a:rPr sz="3000" spc="375">
                <a:latin typeface="Congenial SemiBold" panose="02000503040000020004" pitchFamily="2" charset="0"/>
              </a:rPr>
              <a:t>Second</a:t>
            </a:r>
            <a:r>
              <a:rPr sz="3000" spc="150">
                <a:latin typeface="Congenial SemiBold" panose="02000503040000020004" pitchFamily="2" charset="0"/>
              </a:rPr>
              <a:t> </a:t>
            </a:r>
            <a:r>
              <a:rPr sz="3000" spc="470">
                <a:latin typeface="Congenial SemiBold" panose="02000503040000020004" pitchFamily="2" charset="0"/>
              </a:rPr>
              <a:t>Language</a:t>
            </a:r>
            <a:r>
              <a:rPr sz="3000" spc="150">
                <a:latin typeface="Congenial SemiBold" panose="02000503040000020004" pitchFamily="2" charset="0"/>
              </a:rPr>
              <a:t> </a:t>
            </a:r>
            <a:r>
              <a:rPr sz="3000" spc="365">
                <a:latin typeface="Congenial SemiBold" panose="02000503040000020004" pitchFamily="2" charset="0"/>
              </a:rPr>
              <a:t>Learners</a:t>
            </a:r>
            <a:endParaRPr sz="3000">
              <a:latin typeface="Congenial SemiBold" panose="02000503040000020004" pitchFamily="2" charset="0"/>
            </a:endParaRPr>
          </a:p>
        </p:txBody>
      </p:sp>
      <p:sp>
        <p:nvSpPr>
          <p:cNvPr id="6" name="object 6"/>
          <p:cNvSpPr txBox="1"/>
          <p:nvPr/>
        </p:nvSpPr>
        <p:spPr>
          <a:xfrm>
            <a:off x="494568" y="6652448"/>
            <a:ext cx="6205220" cy="3426460"/>
          </a:xfrm>
          <a:prstGeom prst="rect">
            <a:avLst/>
          </a:prstGeom>
          <a:solidFill>
            <a:srgbClr val="E8E8E8">
              <a:alpha val="62000"/>
            </a:srgbClr>
          </a:solidFill>
        </p:spPr>
        <p:txBody>
          <a:bodyPr vert="horz" wrap="square" lIns="0" tIns="109220" rIns="0" bIns="0" rtlCol="0">
            <a:spAutoFit/>
          </a:bodyPr>
          <a:lstStyle/>
          <a:p>
            <a:pPr marL="152400">
              <a:lnSpc>
                <a:spcPct val="100000"/>
              </a:lnSpc>
              <a:spcBef>
                <a:spcPts val="860"/>
              </a:spcBef>
            </a:pPr>
            <a:r>
              <a:rPr sz="1100" b="1" spc="80">
                <a:latin typeface="Congenial SemiBold" panose="02000503040000020004" pitchFamily="2" charset="0"/>
                <a:cs typeface="Trebuchet MS"/>
              </a:rPr>
              <a:t>SCHOOL</a:t>
            </a:r>
            <a:r>
              <a:rPr sz="1100" b="1" spc="-45">
                <a:latin typeface="Congenial SemiBold" panose="02000503040000020004" pitchFamily="2" charset="0"/>
                <a:cs typeface="Trebuchet MS"/>
              </a:rPr>
              <a:t> </a:t>
            </a:r>
            <a:r>
              <a:rPr sz="1100" b="1">
                <a:latin typeface="Congenial SemiBold" panose="02000503040000020004" pitchFamily="2" charset="0"/>
                <a:cs typeface="Trebuchet MS"/>
              </a:rPr>
              <a:t>BASED</a:t>
            </a:r>
            <a:r>
              <a:rPr sz="1100" b="1" spc="-45">
                <a:latin typeface="Congenial SemiBold" panose="02000503040000020004" pitchFamily="2" charset="0"/>
                <a:cs typeface="Trebuchet MS"/>
              </a:rPr>
              <a:t> </a:t>
            </a:r>
            <a:r>
              <a:rPr sz="1100" b="1" spc="-10">
                <a:latin typeface="Congenial SemiBold" panose="02000503040000020004" pitchFamily="2" charset="0"/>
                <a:cs typeface="Trebuchet MS"/>
              </a:rPr>
              <a:t>STRATEGIES</a:t>
            </a:r>
            <a:endParaRPr sz="1100">
              <a:latin typeface="Congenial SemiBold" panose="02000503040000020004" pitchFamily="2" charset="0"/>
              <a:cs typeface="Trebuchet MS"/>
            </a:endParaRPr>
          </a:p>
          <a:p>
            <a:pPr>
              <a:lnSpc>
                <a:spcPct val="100000"/>
              </a:lnSpc>
              <a:spcBef>
                <a:spcPts val="30"/>
              </a:spcBef>
            </a:pPr>
            <a:endParaRPr sz="1100">
              <a:latin typeface="Congenial SemiBold" panose="02000503040000020004" pitchFamily="2" charset="0"/>
              <a:cs typeface="Trebuchet MS"/>
            </a:endParaRPr>
          </a:p>
          <a:p>
            <a:pPr marL="234950">
              <a:lnSpc>
                <a:spcPct val="100000"/>
              </a:lnSpc>
            </a:pPr>
            <a:r>
              <a:rPr sz="1100">
                <a:latin typeface="Congenial SemiBold" panose="02000503040000020004" pitchFamily="2" charset="0"/>
                <a:cs typeface="STIX SMART MathJax Main"/>
              </a:rPr>
              <a:t>Ensure</a:t>
            </a:r>
            <a:r>
              <a:rPr sz="1100" spc="70">
                <a:latin typeface="Congenial SemiBold" panose="02000503040000020004" pitchFamily="2" charset="0"/>
                <a:cs typeface="STIX SMART MathJax Main"/>
              </a:rPr>
              <a:t> </a:t>
            </a:r>
            <a:r>
              <a:rPr sz="1100" spc="65">
                <a:latin typeface="Congenial SemiBold" panose="02000503040000020004" pitchFamily="2" charset="0"/>
                <a:cs typeface="STIX SMART MathJax Main"/>
              </a:rPr>
              <a:t>that</a:t>
            </a:r>
            <a:r>
              <a:rPr sz="1100" spc="70">
                <a:latin typeface="Congenial SemiBold" panose="02000503040000020004" pitchFamily="2" charset="0"/>
                <a:cs typeface="STIX SMART MathJax Main"/>
              </a:rPr>
              <a:t> </a:t>
            </a:r>
            <a:r>
              <a:rPr sz="1100">
                <a:latin typeface="Congenial SemiBold" panose="02000503040000020004" pitchFamily="2" charset="0"/>
                <a:cs typeface="STIX SMART MathJax Main"/>
              </a:rPr>
              <a:t>daily</a:t>
            </a:r>
            <a:r>
              <a:rPr sz="1100" spc="75">
                <a:latin typeface="Congenial SemiBold" panose="02000503040000020004" pitchFamily="2" charset="0"/>
                <a:cs typeface="STIX SMART MathJax Main"/>
              </a:rPr>
              <a:t> </a:t>
            </a:r>
            <a:r>
              <a:rPr sz="1100">
                <a:latin typeface="Congenial SemiBold" panose="02000503040000020004" pitchFamily="2" charset="0"/>
                <a:cs typeface="STIX SMART MathJax Main"/>
              </a:rPr>
              <a:t>instruction</a:t>
            </a:r>
            <a:r>
              <a:rPr sz="1100" spc="7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includes:</a:t>
            </a:r>
            <a:endParaRPr sz="1100">
              <a:latin typeface="Congenial SemiBold" panose="02000503040000020004" pitchFamily="2" charset="0"/>
              <a:cs typeface="STIX SMART MathJax Main"/>
            </a:endParaRPr>
          </a:p>
          <a:p>
            <a:pPr marL="234950" marR="1600200">
              <a:lnSpc>
                <a:spcPct val="114500"/>
              </a:lnSpc>
            </a:pPr>
            <a:r>
              <a:rPr sz="1100">
                <a:latin typeface="Congenial SemiBold" panose="02000503040000020004" pitchFamily="2" charset="0"/>
                <a:cs typeface="STIX SMART MathJax Main"/>
              </a:rPr>
              <a:t>explicit</a:t>
            </a:r>
            <a:r>
              <a:rPr sz="1100" spc="125">
                <a:latin typeface="Congenial SemiBold" panose="02000503040000020004" pitchFamily="2" charset="0"/>
                <a:cs typeface="STIX SMART MathJax Main"/>
              </a:rPr>
              <a:t> </a:t>
            </a:r>
            <a:r>
              <a:rPr sz="1100" spc="55">
                <a:latin typeface="Congenial SemiBold" panose="02000503040000020004" pitchFamily="2" charset="0"/>
                <a:cs typeface="STIX SMART MathJax Main"/>
              </a:rPr>
              <a:t>reteaching</a:t>
            </a:r>
            <a:r>
              <a:rPr sz="1100" spc="130">
                <a:latin typeface="Congenial SemiBold" panose="02000503040000020004" pitchFamily="2" charset="0"/>
                <a:cs typeface="STIX SMART MathJax Main"/>
              </a:rPr>
              <a:t> </a:t>
            </a:r>
            <a:r>
              <a:rPr sz="1100" spc="75">
                <a:latin typeface="Congenial SemiBold" panose="02000503040000020004" pitchFamily="2" charset="0"/>
                <a:cs typeface="STIX SMART MathJax Main"/>
              </a:rPr>
              <a:t>and</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reinforcing</a:t>
            </a:r>
            <a:r>
              <a:rPr sz="1100" spc="130">
                <a:latin typeface="Congenial SemiBold" panose="02000503040000020004" pitchFamily="2" charset="0"/>
                <a:cs typeface="STIX SMART MathJax Main"/>
              </a:rPr>
              <a:t> </a:t>
            </a:r>
            <a:r>
              <a:rPr sz="1100">
                <a:latin typeface="Congenial SemiBold" panose="02000503040000020004" pitchFamily="2" charset="0"/>
                <a:cs typeface="STIX SMART MathJax Main"/>
              </a:rPr>
              <a:t>of</a:t>
            </a:r>
            <a:r>
              <a:rPr sz="1100" spc="130">
                <a:latin typeface="Congenial SemiBold" panose="02000503040000020004" pitchFamily="2" charset="0"/>
                <a:cs typeface="STIX SMART MathJax Main"/>
              </a:rPr>
              <a:t> </a:t>
            </a:r>
            <a:r>
              <a:rPr sz="1100" spc="50">
                <a:latin typeface="Congenial SemiBold" panose="02000503040000020004" pitchFamily="2" charset="0"/>
                <a:cs typeface="STIX SMART MathJax Main"/>
              </a:rPr>
              <a:t>subject-</a:t>
            </a:r>
            <a:r>
              <a:rPr sz="1100">
                <a:latin typeface="Congenial SemiBold" panose="02000503040000020004" pitchFamily="2" charset="0"/>
                <a:cs typeface="STIX SMART MathJax Main"/>
              </a:rPr>
              <a:t>specific</a:t>
            </a:r>
            <a:r>
              <a:rPr sz="1100" spc="130">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vocabulary </a:t>
            </a:r>
            <a:r>
              <a:rPr sz="1100">
                <a:latin typeface="Congenial SemiBold" panose="02000503040000020004" pitchFamily="2" charset="0"/>
                <a:cs typeface="STIX SMART MathJax Main"/>
              </a:rPr>
              <a:t>levelled</a:t>
            </a:r>
            <a:r>
              <a:rPr sz="1100" spc="160">
                <a:latin typeface="Congenial SemiBold" panose="02000503040000020004" pitchFamily="2" charset="0"/>
                <a:cs typeface="STIX SMART MathJax Main"/>
              </a:rPr>
              <a:t> </a:t>
            </a:r>
            <a:r>
              <a:rPr sz="1100">
                <a:latin typeface="Congenial SemiBold" panose="02000503040000020004" pitchFamily="2" charset="0"/>
                <a:cs typeface="STIX SMART MathJax Main"/>
              </a:rPr>
              <a:t>literacy</a:t>
            </a:r>
            <a:r>
              <a:rPr sz="1100" spc="165">
                <a:latin typeface="Congenial SemiBold" panose="02000503040000020004" pitchFamily="2" charset="0"/>
                <a:cs typeface="STIX SMART MathJax Main"/>
              </a:rPr>
              <a:t> </a:t>
            </a:r>
            <a:r>
              <a:rPr sz="1100" spc="-10">
                <a:latin typeface="Congenial SemiBold" panose="02000503040000020004" pitchFamily="2" charset="0"/>
                <a:cs typeface="STIX SMART MathJax Main"/>
              </a:rPr>
              <a:t>intervention</a:t>
            </a:r>
            <a:endParaRPr sz="1100">
              <a:latin typeface="Congenial SemiBold" panose="02000503040000020004" pitchFamily="2" charset="0"/>
              <a:cs typeface="STIX SMART MathJax Main"/>
            </a:endParaRPr>
          </a:p>
          <a:p>
            <a:pPr>
              <a:lnSpc>
                <a:spcPct val="100000"/>
              </a:lnSpc>
              <a:spcBef>
                <a:spcPts val="20"/>
              </a:spcBef>
            </a:pPr>
            <a:endParaRPr sz="1100">
              <a:latin typeface="Congenial SemiBold" panose="02000503040000020004" pitchFamily="2" charset="0"/>
              <a:cs typeface="STIX SMART MathJax Main"/>
            </a:endParaRPr>
          </a:p>
          <a:p>
            <a:pPr marL="800100" marR="2790825" indent="-635" algn="ctr">
              <a:lnSpc>
                <a:spcPct val="112400"/>
              </a:lnSpc>
              <a:spcBef>
                <a:spcPts val="5"/>
              </a:spcBef>
            </a:pPr>
            <a:r>
              <a:rPr sz="1100" i="1" spc="-55">
                <a:latin typeface="Congenial SemiBold" panose="02000503040000020004" pitchFamily="2" charset="0"/>
                <a:cs typeface="Trebuchet MS"/>
              </a:rPr>
              <a:t>Culturally</a:t>
            </a:r>
            <a:r>
              <a:rPr sz="1100" i="1" spc="10">
                <a:latin typeface="Congenial SemiBold" panose="02000503040000020004" pitchFamily="2" charset="0"/>
                <a:cs typeface="Trebuchet MS"/>
              </a:rPr>
              <a:t> </a:t>
            </a:r>
            <a:r>
              <a:rPr sz="1100" i="1" spc="-30">
                <a:latin typeface="Congenial SemiBold" panose="02000503040000020004" pitchFamily="2" charset="0"/>
                <a:cs typeface="Trebuchet MS"/>
              </a:rPr>
              <a:t>responsive</a:t>
            </a:r>
            <a:r>
              <a:rPr sz="1100" i="1" spc="10">
                <a:latin typeface="Congenial SemiBold" panose="02000503040000020004" pitchFamily="2" charset="0"/>
                <a:cs typeface="Trebuchet MS"/>
              </a:rPr>
              <a:t> </a:t>
            </a:r>
            <a:r>
              <a:rPr sz="1100" i="1" spc="-20">
                <a:latin typeface="Congenial SemiBold" panose="02000503040000020004" pitchFamily="2" charset="0"/>
                <a:cs typeface="Trebuchet MS"/>
              </a:rPr>
              <a:t>teachers</a:t>
            </a:r>
            <a:r>
              <a:rPr sz="1100" i="1" spc="10">
                <a:latin typeface="Congenial SemiBold" panose="02000503040000020004" pitchFamily="2" charset="0"/>
                <a:cs typeface="Trebuchet MS"/>
              </a:rPr>
              <a:t> </a:t>
            </a:r>
            <a:r>
              <a:rPr sz="1100" i="1" spc="-35">
                <a:latin typeface="Congenial SemiBold" panose="02000503040000020004" pitchFamily="2" charset="0"/>
                <a:cs typeface="Trebuchet MS"/>
              </a:rPr>
              <a:t>know</a:t>
            </a:r>
            <a:r>
              <a:rPr sz="1100" i="1" spc="10">
                <a:latin typeface="Congenial SemiBold" panose="02000503040000020004" pitchFamily="2" charset="0"/>
                <a:cs typeface="Trebuchet MS"/>
              </a:rPr>
              <a:t> </a:t>
            </a:r>
            <a:r>
              <a:rPr sz="1100" i="1" spc="-20">
                <a:latin typeface="Congenial SemiBold" panose="02000503040000020004" pitchFamily="2" charset="0"/>
                <a:cs typeface="Trebuchet MS"/>
              </a:rPr>
              <a:t>their </a:t>
            </a:r>
            <a:r>
              <a:rPr sz="1100" i="1" spc="-35">
                <a:latin typeface="Congenial SemiBold" panose="02000503040000020004" pitchFamily="2" charset="0"/>
                <a:cs typeface="Trebuchet MS"/>
              </a:rPr>
              <a:t>students</a:t>
            </a:r>
            <a:r>
              <a:rPr sz="1100" i="1" spc="-10">
                <a:latin typeface="Congenial SemiBold" panose="02000503040000020004" pitchFamily="2" charset="0"/>
                <a:cs typeface="Trebuchet MS"/>
              </a:rPr>
              <a:t> </a:t>
            </a:r>
            <a:r>
              <a:rPr sz="1100" i="1" spc="-60">
                <a:latin typeface="Congenial SemiBold" panose="02000503040000020004" pitchFamily="2" charset="0"/>
                <a:cs typeface="Trebuchet MS"/>
              </a:rPr>
              <a:t>well</a:t>
            </a:r>
            <a:r>
              <a:rPr sz="1100" i="1" spc="-10">
                <a:latin typeface="Congenial SemiBold" panose="02000503040000020004" pitchFamily="2" charset="0"/>
                <a:cs typeface="Trebuchet MS"/>
              </a:rPr>
              <a:t> </a:t>
            </a:r>
            <a:r>
              <a:rPr sz="1100" i="1">
                <a:latin typeface="Congenial SemiBold" panose="02000503040000020004" pitchFamily="2" charset="0"/>
                <a:cs typeface="Trebuchet MS"/>
              </a:rPr>
              <a:t>and</a:t>
            </a:r>
            <a:r>
              <a:rPr sz="1100" i="1" spc="-5">
                <a:latin typeface="Congenial SemiBold" panose="02000503040000020004" pitchFamily="2" charset="0"/>
                <a:cs typeface="Trebuchet MS"/>
              </a:rPr>
              <a:t> </a:t>
            </a:r>
            <a:r>
              <a:rPr sz="1100" i="1" spc="-50">
                <a:latin typeface="Congenial SemiBold" panose="02000503040000020004" pitchFamily="2" charset="0"/>
                <a:cs typeface="Trebuchet MS"/>
              </a:rPr>
              <a:t>build</a:t>
            </a:r>
            <a:r>
              <a:rPr sz="1100" i="1" spc="-10">
                <a:latin typeface="Congenial SemiBold" panose="02000503040000020004" pitchFamily="2" charset="0"/>
                <a:cs typeface="Trebuchet MS"/>
              </a:rPr>
              <a:t> </a:t>
            </a:r>
            <a:r>
              <a:rPr sz="1100" i="1">
                <a:latin typeface="Congenial SemiBold" panose="02000503040000020004" pitchFamily="2" charset="0"/>
                <a:cs typeface="Trebuchet MS"/>
              </a:rPr>
              <a:t>on</a:t>
            </a:r>
            <a:r>
              <a:rPr sz="1100" i="1" spc="-5">
                <a:latin typeface="Congenial SemiBold" panose="02000503040000020004" pitchFamily="2" charset="0"/>
                <a:cs typeface="Trebuchet MS"/>
              </a:rPr>
              <a:t> </a:t>
            </a:r>
            <a:r>
              <a:rPr sz="1100" i="1" spc="-50">
                <a:latin typeface="Congenial SemiBold" panose="02000503040000020004" pitchFamily="2" charset="0"/>
                <a:cs typeface="Trebuchet MS"/>
              </a:rPr>
              <a:t>students’</a:t>
            </a:r>
            <a:r>
              <a:rPr sz="1100" i="1" spc="-10">
                <a:latin typeface="Congenial SemiBold" panose="02000503040000020004" pitchFamily="2" charset="0"/>
                <a:cs typeface="Trebuchet MS"/>
              </a:rPr>
              <a:t> </a:t>
            </a:r>
            <a:r>
              <a:rPr sz="1100" i="1" spc="-20">
                <a:latin typeface="Congenial SemiBold" panose="02000503040000020004" pitchFamily="2" charset="0"/>
                <a:cs typeface="Trebuchet MS"/>
              </a:rPr>
              <a:t>prior </a:t>
            </a:r>
            <a:r>
              <a:rPr sz="1100" i="1" spc="-30">
                <a:latin typeface="Congenial SemiBold" panose="02000503040000020004" pitchFamily="2" charset="0"/>
                <a:cs typeface="Trebuchet MS"/>
              </a:rPr>
              <a:t>knowledge,</a:t>
            </a:r>
            <a:r>
              <a:rPr sz="1100" i="1">
                <a:latin typeface="Congenial SemiBold" panose="02000503040000020004" pitchFamily="2" charset="0"/>
                <a:cs typeface="Trebuchet MS"/>
              </a:rPr>
              <a:t> </a:t>
            </a:r>
            <a:r>
              <a:rPr sz="1100" i="1" spc="-35">
                <a:latin typeface="Congenial SemiBold" panose="02000503040000020004" pitchFamily="2" charset="0"/>
                <a:cs typeface="Trebuchet MS"/>
              </a:rPr>
              <a:t>stretching</a:t>
            </a:r>
            <a:r>
              <a:rPr sz="1100" i="1">
                <a:latin typeface="Congenial SemiBold" panose="02000503040000020004" pitchFamily="2" charset="0"/>
                <a:cs typeface="Trebuchet MS"/>
              </a:rPr>
              <a:t> </a:t>
            </a:r>
            <a:r>
              <a:rPr sz="1100" i="1" spc="-55">
                <a:latin typeface="Congenial SemiBold" panose="02000503040000020004" pitchFamily="2" charset="0"/>
                <a:cs typeface="Trebuchet MS"/>
              </a:rPr>
              <a:t>them</a:t>
            </a:r>
            <a:r>
              <a:rPr sz="1100" i="1">
                <a:latin typeface="Congenial SemiBold" panose="02000503040000020004" pitchFamily="2" charset="0"/>
                <a:cs typeface="Trebuchet MS"/>
              </a:rPr>
              <a:t> </a:t>
            </a:r>
            <a:r>
              <a:rPr sz="1100" i="1" spc="-10">
                <a:latin typeface="Congenial SemiBold" panose="02000503040000020004" pitchFamily="2" charset="0"/>
                <a:cs typeface="Trebuchet MS"/>
              </a:rPr>
              <a:t>beyond</a:t>
            </a:r>
            <a:r>
              <a:rPr sz="1100" i="1">
                <a:latin typeface="Congenial SemiBold" panose="02000503040000020004" pitchFamily="2" charset="0"/>
                <a:cs typeface="Trebuchet MS"/>
              </a:rPr>
              <a:t> </a:t>
            </a:r>
            <a:r>
              <a:rPr sz="1100" i="1" spc="-25">
                <a:latin typeface="Congenial SemiBold" panose="02000503040000020004" pitchFamily="2" charset="0"/>
                <a:cs typeface="Trebuchet MS"/>
              </a:rPr>
              <a:t>the</a:t>
            </a:r>
            <a:r>
              <a:rPr sz="1100" i="1" spc="500">
                <a:latin typeface="Congenial SemiBold" panose="02000503040000020004" pitchFamily="2" charset="0"/>
                <a:cs typeface="Trebuchet MS"/>
              </a:rPr>
              <a:t> </a:t>
            </a:r>
            <a:r>
              <a:rPr sz="1100" i="1" spc="-60">
                <a:latin typeface="Congenial SemiBold" panose="02000503040000020004" pitchFamily="2" charset="0"/>
                <a:cs typeface="Trebuchet MS"/>
              </a:rPr>
              <a:t>familiar</a:t>
            </a:r>
            <a:r>
              <a:rPr sz="1100" i="1" spc="-15">
                <a:latin typeface="Congenial SemiBold" panose="02000503040000020004" pitchFamily="2" charset="0"/>
                <a:cs typeface="Trebuchet MS"/>
              </a:rPr>
              <a:t> </a:t>
            </a:r>
            <a:r>
              <a:rPr sz="1100" i="1" spc="-65">
                <a:latin typeface="Congenial SemiBold" panose="02000503040000020004" pitchFamily="2" charset="0"/>
                <a:cs typeface="Trebuchet MS"/>
              </a:rPr>
              <a:t>in</a:t>
            </a:r>
            <a:r>
              <a:rPr sz="1100" i="1" spc="-15">
                <a:latin typeface="Congenial SemiBold" panose="02000503040000020004" pitchFamily="2" charset="0"/>
                <a:cs typeface="Trebuchet MS"/>
              </a:rPr>
              <a:t> </a:t>
            </a:r>
            <a:r>
              <a:rPr sz="1100" i="1" spc="50">
                <a:latin typeface="Congenial SemiBold" panose="02000503040000020004" pitchFamily="2" charset="0"/>
                <a:cs typeface="Trebuchet MS"/>
              </a:rPr>
              <a:t>a</a:t>
            </a:r>
            <a:r>
              <a:rPr sz="1100" i="1" spc="-10">
                <a:latin typeface="Congenial SemiBold" panose="02000503040000020004" pitchFamily="2" charset="0"/>
                <a:cs typeface="Trebuchet MS"/>
              </a:rPr>
              <a:t> </a:t>
            </a:r>
            <a:r>
              <a:rPr sz="1100" i="1">
                <a:latin typeface="Congenial SemiBold" panose="02000503040000020004" pitchFamily="2" charset="0"/>
                <a:cs typeface="Trebuchet MS"/>
              </a:rPr>
              <a:t>safe</a:t>
            </a:r>
            <a:r>
              <a:rPr sz="1100" i="1" spc="-15">
                <a:latin typeface="Congenial SemiBold" panose="02000503040000020004" pitchFamily="2" charset="0"/>
                <a:cs typeface="Trebuchet MS"/>
              </a:rPr>
              <a:t> </a:t>
            </a:r>
            <a:r>
              <a:rPr sz="1100" i="1">
                <a:latin typeface="Congenial SemiBold" panose="02000503040000020004" pitchFamily="2" charset="0"/>
                <a:cs typeface="Trebuchet MS"/>
              </a:rPr>
              <a:t>and</a:t>
            </a:r>
            <a:r>
              <a:rPr sz="1100" i="1" spc="-15">
                <a:latin typeface="Congenial SemiBold" panose="02000503040000020004" pitchFamily="2" charset="0"/>
                <a:cs typeface="Trebuchet MS"/>
              </a:rPr>
              <a:t> </a:t>
            </a:r>
            <a:r>
              <a:rPr sz="1100" i="1">
                <a:latin typeface="Congenial SemiBold" panose="02000503040000020004" pitchFamily="2" charset="0"/>
                <a:cs typeface="Trebuchet MS"/>
              </a:rPr>
              <a:t>encouraging</a:t>
            </a:r>
            <a:r>
              <a:rPr sz="1100" i="1" spc="-15">
                <a:latin typeface="Congenial SemiBold" panose="02000503040000020004" pitchFamily="2" charset="0"/>
                <a:cs typeface="Trebuchet MS"/>
              </a:rPr>
              <a:t> </a:t>
            </a:r>
            <a:r>
              <a:rPr sz="1100" i="1" spc="-10">
                <a:latin typeface="Congenial SemiBold" panose="02000503040000020004" pitchFamily="2" charset="0"/>
                <a:cs typeface="Trebuchet MS"/>
              </a:rPr>
              <a:t>classroom </a:t>
            </a:r>
            <a:r>
              <a:rPr sz="1100" i="1" spc="-50">
                <a:latin typeface="Congenial SemiBold" panose="02000503040000020004" pitchFamily="2" charset="0"/>
                <a:cs typeface="Trebuchet MS"/>
              </a:rPr>
              <a:t>environment.</a:t>
            </a:r>
            <a:r>
              <a:rPr sz="1100" i="1" spc="-15">
                <a:latin typeface="Congenial SemiBold" panose="02000503040000020004" pitchFamily="2" charset="0"/>
                <a:cs typeface="Trebuchet MS"/>
              </a:rPr>
              <a:t> </a:t>
            </a:r>
            <a:r>
              <a:rPr sz="1100" i="1" spc="-70">
                <a:latin typeface="Congenial SemiBold" panose="02000503040000020004" pitchFamily="2" charset="0"/>
                <a:cs typeface="Trebuchet MS"/>
              </a:rPr>
              <a:t>They</a:t>
            </a:r>
            <a:r>
              <a:rPr sz="1100" i="1" spc="-15">
                <a:latin typeface="Congenial SemiBold" panose="02000503040000020004" pitchFamily="2" charset="0"/>
                <a:cs typeface="Trebuchet MS"/>
              </a:rPr>
              <a:t> </a:t>
            </a:r>
            <a:r>
              <a:rPr sz="1100" i="1" spc="-30">
                <a:latin typeface="Congenial SemiBold" panose="02000503040000020004" pitchFamily="2" charset="0"/>
                <a:cs typeface="Trebuchet MS"/>
              </a:rPr>
              <a:t>value</a:t>
            </a:r>
            <a:r>
              <a:rPr sz="1100" i="1" spc="-15">
                <a:latin typeface="Congenial SemiBold" panose="02000503040000020004" pitchFamily="2" charset="0"/>
                <a:cs typeface="Trebuchet MS"/>
              </a:rPr>
              <a:t> </a:t>
            </a:r>
            <a:r>
              <a:rPr sz="1100" i="1" spc="-45">
                <a:latin typeface="Congenial SemiBold" panose="02000503040000020004" pitchFamily="2" charset="0"/>
                <a:cs typeface="Trebuchet MS"/>
              </a:rPr>
              <a:t>the</a:t>
            </a:r>
            <a:r>
              <a:rPr sz="1100" i="1" spc="-10">
                <a:latin typeface="Congenial SemiBold" panose="02000503040000020004" pitchFamily="2" charset="0"/>
                <a:cs typeface="Trebuchet MS"/>
              </a:rPr>
              <a:t> </a:t>
            </a:r>
            <a:r>
              <a:rPr sz="1100" i="1" spc="-35">
                <a:latin typeface="Congenial SemiBold" panose="02000503040000020004" pitchFamily="2" charset="0"/>
                <a:cs typeface="Trebuchet MS"/>
              </a:rPr>
              <a:t>diverse</a:t>
            </a:r>
            <a:r>
              <a:rPr sz="1100" i="1" spc="-15">
                <a:latin typeface="Congenial SemiBold" panose="02000503040000020004" pitchFamily="2" charset="0"/>
                <a:cs typeface="Trebuchet MS"/>
              </a:rPr>
              <a:t> </a:t>
            </a:r>
            <a:r>
              <a:rPr sz="1100" i="1" spc="-10">
                <a:latin typeface="Congenial SemiBold" panose="02000503040000020004" pitchFamily="2" charset="0"/>
                <a:cs typeface="Trebuchet MS"/>
              </a:rPr>
              <a:t>knowledge </a:t>
            </a:r>
            <a:r>
              <a:rPr sz="1100" i="1">
                <a:latin typeface="Congenial SemiBold" panose="02000503040000020004" pitchFamily="2" charset="0"/>
                <a:cs typeface="Trebuchet MS"/>
              </a:rPr>
              <a:t>and</a:t>
            </a:r>
            <a:r>
              <a:rPr sz="1100" i="1" spc="-20">
                <a:latin typeface="Congenial SemiBold" panose="02000503040000020004" pitchFamily="2" charset="0"/>
                <a:cs typeface="Trebuchet MS"/>
              </a:rPr>
              <a:t> experiences</a:t>
            </a:r>
            <a:r>
              <a:rPr sz="1100" i="1" spc="-15">
                <a:latin typeface="Congenial SemiBold" panose="02000503040000020004" pitchFamily="2" charset="0"/>
                <a:cs typeface="Trebuchet MS"/>
              </a:rPr>
              <a:t> </a:t>
            </a:r>
            <a:r>
              <a:rPr sz="1100" i="1" spc="-35">
                <a:latin typeface="Congenial SemiBold" panose="02000503040000020004" pitchFamily="2" charset="0"/>
                <a:cs typeface="Trebuchet MS"/>
              </a:rPr>
              <a:t>students</a:t>
            </a:r>
            <a:r>
              <a:rPr sz="1100" i="1" spc="-15">
                <a:latin typeface="Congenial SemiBold" panose="02000503040000020004" pitchFamily="2" charset="0"/>
                <a:cs typeface="Trebuchet MS"/>
              </a:rPr>
              <a:t> </a:t>
            </a:r>
            <a:r>
              <a:rPr sz="1100" i="1" spc="-25">
                <a:latin typeface="Congenial SemiBold" panose="02000503040000020004" pitchFamily="2" charset="0"/>
                <a:cs typeface="Trebuchet MS"/>
              </a:rPr>
              <a:t>bring</a:t>
            </a:r>
            <a:r>
              <a:rPr sz="1100" i="1" spc="-15">
                <a:latin typeface="Congenial SemiBold" panose="02000503040000020004" pitchFamily="2" charset="0"/>
                <a:cs typeface="Trebuchet MS"/>
              </a:rPr>
              <a:t> </a:t>
            </a:r>
            <a:r>
              <a:rPr sz="1100" i="1" spc="-30">
                <a:latin typeface="Congenial SemiBold" panose="02000503040000020004" pitchFamily="2" charset="0"/>
                <a:cs typeface="Trebuchet MS"/>
              </a:rPr>
              <a:t>to</a:t>
            </a:r>
            <a:r>
              <a:rPr sz="1100" i="1" spc="-15">
                <a:latin typeface="Congenial SemiBold" panose="02000503040000020004" pitchFamily="2" charset="0"/>
                <a:cs typeface="Trebuchet MS"/>
              </a:rPr>
              <a:t> </a:t>
            </a:r>
            <a:r>
              <a:rPr sz="1100" i="1">
                <a:latin typeface="Congenial SemiBold" panose="02000503040000020004" pitchFamily="2" charset="0"/>
                <a:cs typeface="Trebuchet MS"/>
              </a:rPr>
              <a:t>class</a:t>
            </a:r>
            <a:r>
              <a:rPr sz="1100" i="1" spc="-15">
                <a:latin typeface="Congenial SemiBold" panose="02000503040000020004" pitchFamily="2" charset="0"/>
                <a:cs typeface="Trebuchet MS"/>
              </a:rPr>
              <a:t> </a:t>
            </a:r>
            <a:r>
              <a:rPr sz="1100" i="1" spc="-10">
                <a:latin typeface="Congenial SemiBold" panose="02000503040000020004" pitchFamily="2" charset="0"/>
                <a:cs typeface="Trebuchet MS"/>
              </a:rPr>
              <a:t>rather </a:t>
            </a:r>
            <a:r>
              <a:rPr sz="1100" i="1" spc="-30">
                <a:latin typeface="Congenial SemiBold" panose="02000503040000020004" pitchFamily="2" charset="0"/>
                <a:cs typeface="Trebuchet MS"/>
              </a:rPr>
              <a:t>than</a:t>
            </a:r>
            <a:r>
              <a:rPr sz="1100" i="1" spc="-25">
                <a:latin typeface="Congenial SemiBold" panose="02000503040000020004" pitchFamily="2" charset="0"/>
                <a:cs typeface="Trebuchet MS"/>
              </a:rPr>
              <a:t> </a:t>
            </a:r>
            <a:r>
              <a:rPr sz="1100" i="1">
                <a:latin typeface="Congenial SemiBold" panose="02000503040000020004" pitchFamily="2" charset="0"/>
                <a:cs typeface="Trebuchet MS"/>
              </a:rPr>
              <a:t>seeing</a:t>
            </a:r>
            <a:r>
              <a:rPr sz="1100" i="1" spc="-20">
                <a:latin typeface="Congenial SemiBold" panose="02000503040000020004" pitchFamily="2" charset="0"/>
                <a:cs typeface="Trebuchet MS"/>
              </a:rPr>
              <a:t> </a:t>
            </a:r>
            <a:r>
              <a:rPr sz="1100" i="1" spc="-25">
                <a:latin typeface="Congenial SemiBold" panose="02000503040000020004" pitchFamily="2" charset="0"/>
                <a:cs typeface="Trebuchet MS"/>
              </a:rPr>
              <a:t>differences</a:t>
            </a:r>
            <a:r>
              <a:rPr sz="1100" i="1" spc="-20">
                <a:latin typeface="Congenial SemiBold" panose="02000503040000020004" pitchFamily="2" charset="0"/>
                <a:cs typeface="Trebuchet MS"/>
              </a:rPr>
              <a:t> </a:t>
            </a:r>
            <a:r>
              <a:rPr sz="1100" i="1">
                <a:latin typeface="Congenial SemiBold" panose="02000503040000020004" pitchFamily="2" charset="0"/>
                <a:cs typeface="Trebuchet MS"/>
              </a:rPr>
              <a:t>as</a:t>
            </a:r>
            <a:r>
              <a:rPr sz="1100" i="1" spc="-20">
                <a:latin typeface="Congenial SemiBold" panose="02000503040000020004" pitchFamily="2" charset="0"/>
                <a:cs typeface="Trebuchet MS"/>
              </a:rPr>
              <a:t> </a:t>
            </a:r>
            <a:r>
              <a:rPr sz="1100" i="1" spc="-30">
                <a:latin typeface="Congenial SemiBold" panose="02000503040000020004" pitchFamily="2" charset="0"/>
                <a:cs typeface="Trebuchet MS"/>
              </a:rPr>
              <a:t>problems</a:t>
            </a:r>
            <a:r>
              <a:rPr sz="1100" i="1" spc="-25">
                <a:latin typeface="Congenial SemiBold" panose="02000503040000020004" pitchFamily="2" charset="0"/>
                <a:cs typeface="Trebuchet MS"/>
              </a:rPr>
              <a:t> </a:t>
            </a:r>
            <a:r>
              <a:rPr sz="1100" i="1" spc="-30">
                <a:latin typeface="Congenial SemiBold" panose="02000503040000020004" pitchFamily="2" charset="0"/>
                <a:cs typeface="Trebuchet MS"/>
              </a:rPr>
              <a:t>to</a:t>
            </a:r>
            <a:r>
              <a:rPr sz="1100" i="1" spc="-20">
                <a:latin typeface="Congenial SemiBold" panose="02000503040000020004" pitchFamily="2" charset="0"/>
                <a:cs typeface="Trebuchet MS"/>
              </a:rPr>
              <a:t> </a:t>
            </a:r>
            <a:r>
              <a:rPr sz="1100" i="1" spc="-25">
                <a:latin typeface="Congenial SemiBold" panose="02000503040000020004" pitchFamily="2" charset="0"/>
                <a:cs typeface="Trebuchet MS"/>
              </a:rPr>
              <a:t>be overcome.</a:t>
            </a:r>
            <a:r>
              <a:rPr sz="1100" i="1" spc="-20">
                <a:latin typeface="Congenial SemiBold" panose="02000503040000020004" pitchFamily="2" charset="0"/>
                <a:cs typeface="Trebuchet MS"/>
              </a:rPr>
              <a:t> </a:t>
            </a:r>
            <a:r>
              <a:rPr sz="1100" i="1" spc="-70">
                <a:latin typeface="Congenial SemiBold" panose="02000503040000020004" pitchFamily="2" charset="0"/>
                <a:cs typeface="Trebuchet MS"/>
              </a:rPr>
              <a:t>They</a:t>
            </a:r>
            <a:r>
              <a:rPr sz="1100" i="1" spc="-20">
                <a:latin typeface="Congenial SemiBold" panose="02000503040000020004" pitchFamily="2" charset="0"/>
                <a:cs typeface="Trebuchet MS"/>
              </a:rPr>
              <a:t> </a:t>
            </a:r>
            <a:r>
              <a:rPr sz="1100" i="1" spc="-35">
                <a:latin typeface="Congenial SemiBold" panose="02000503040000020004" pitchFamily="2" charset="0"/>
                <a:cs typeface="Trebuchet MS"/>
              </a:rPr>
              <a:t>facilitate</a:t>
            </a:r>
            <a:r>
              <a:rPr sz="1100" i="1" spc="-20">
                <a:latin typeface="Congenial SemiBold" panose="02000503040000020004" pitchFamily="2" charset="0"/>
                <a:cs typeface="Trebuchet MS"/>
              </a:rPr>
              <a:t> </a:t>
            </a:r>
            <a:r>
              <a:rPr sz="1100" i="1" spc="-10">
                <a:latin typeface="Congenial SemiBold" panose="02000503040000020004" pitchFamily="2" charset="0"/>
                <a:cs typeface="Trebuchet MS"/>
              </a:rPr>
              <a:t>respect</a:t>
            </a:r>
            <a:r>
              <a:rPr sz="1100" i="1" spc="-20">
                <a:latin typeface="Congenial SemiBold" panose="02000503040000020004" pitchFamily="2" charset="0"/>
                <a:cs typeface="Trebuchet MS"/>
              </a:rPr>
              <a:t> </a:t>
            </a:r>
            <a:r>
              <a:rPr sz="1100" i="1">
                <a:latin typeface="Congenial SemiBold" panose="02000503040000020004" pitchFamily="2" charset="0"/>
                <a:cs typeface="Trebuchet MS"/>
              </a:rPr>
              <a:t>and</a:t>
            </a:r>
            <a:r>
              <a:rPr sz="1100" i="1" spc="-20">
                <a:latin typeface="Congenial SemiBold" panose="02000503040000020004" pitchFamily="2" charset="0"/>
                <a:cs typeface="Trebuchet MS"/>
              </a:rPr>
              <a:t> </a:t>
            </a:r>
            <a:r>
              <a:rPr sz="1100" i="1" spc="-10">
                <a:latin typeface="Congenial SemiBold" panose="02000503040000020004" pitchFamily="2" charset="0"/>
                <a:cs typeface="Trebuchet MS"/>
              </a:rPr>
              <a:t>empathy</a:t>
            </a:r>
            <a:endParaRPr sz="1100">
              <a:latin typeface="Congenial SemiBold" panose="02000503040000020004" pitchFamily="2" charset="0"/>
              <a:cs typeface="Trebuchet MS"/>
            </a:endParaRPr>
          </a:p>
          <a:p>
            <a:pPr marL="744220" marR="2734945" algn="ctr">
              <a:lnSpc>
                <a:spcPct val="112400"/>
              </a:lnSpc>
            </a:pPr>
            <a:r>
              <a:rPr sz="1100" i="1">
                <a:latin typeface="Congenial SemiBold" panose="02000503040000020004" pitchFamily="2" charset="0"/>
                <a:cs typeface="Trebuchet MS"/>
              </a:rPr>
              <a:t>among</a:t>
            </a:r>
            <a:r>
              <a:rPr sz="1100" i="1" spc="-15">
                <a:latin typeface="Congenial SemiBold" panose="02000503040000020004" pitchFamily="2" charset="0"/>
                <a:cs typeface="Trebuchet MS"/>
              </a:rPr>
              <a:t> </a:t>
            </a:r>
            <a:r>
              <a:rPr sz="1100" i="1" spc="-35">
                <a:latin typeface="Congenial SemiBold" panose="02000503040000020004" pitchFamily="2" charset="0"/>
                <a:cs typeface="Trebuchet MS"/>
              </a:rPr>
              <a:t>students</a:t>
            </a:r>
            <a:r>
              <a:rPr sz="1100" i="1" spc="-15">
                <a:latin typeface="Congenial SemiBold" panose="02000503040000020004" pitchFamily="2" charset="0"/>
                <a:cs typeface="Trebuchet MS"/>
              </a:rPr>
              <a:t> </a:t>
            </a:r>
            <a:r>
              <a:rPr sz="1100" i="1">
                <a:latin typeface="Congenial SemiBold" panose="02000503040000020004" pitchFamily="2" charset="0"/>
                <a:cs typeface="Trebuchet MS"/>
              </a:rPr>
              <a:t>as</a:t>
            </a:r>
            <a:r>
              <a:rPr sz="1100" i="1" spc="-15">
                <a:latin typeface="Congenial SemiBold" panose="02000503040000020004" pitchFamily="2" charset="0"/>
                <a:cs typeface="Trebuchet MS"/>
              </a:rPr>
              <a:t> </a:t>
            </a:r>
            <a:r>
              <a:rPr sz="1100" i="1" spc="-30">
                <a:latin typeface="Congenial SemiBold" panose="02000503040000020004" pitchFamily="2" charset="0"/>
                <a:cs typeface="Trebuchet MS"/>
              </a:rPr>
              <a:t>members</a:t>
            </a:r>
            <a:r>
              <a:rPr sz="1100" i="1" spc="-15">
                <a:latin typeface="Congenial SemiBold" panose="02000503040000020004" pitchFamily="2" charset="0"/>
                <a:cs typeface="Trebuchet MS"/>
              </a:rPr>
              <a:t> </a:t>
            </a:r>
            <a:r>
              <a:rPr sz="1100" i="1">
                <a:latin typeface="Congenial SemiBold" panose="02000503040000020004" pitchFamily="2" charset="0"/>
                <a:cs typeface="Trebuchet MS"/>
              </a:rPr>
              <a:t>of</a:t>
            </a:r>
            <a:r>
              <a:rPr sz="1100" i="1" spc="-15">
                <a:latin typeface="Congenial SemiBold" panose="02000503040000020004" pitchFamily="2" charset="0"/>
                <a:cs typeface="Trebuchet MS"/>
              </a:rPr>
              <a:t> </a:t>
            </a:r>
            <a:r>
              <a:rPr sz="1100" i="1" spc="50">
                <a:latin typeface="Congenial SemiBold" panose="02000503040000020004" pitchFamily="2" charset="0"/>
                <a:cs typeface="Trebuchet MS"/>
              </a:rPr>
              <a:t>a</a:t>
            </a:r>
            <a:r>
              <a:rPr sz="1100" i="1" spc="-10">
                <a:latin typeface="Congenial SemiBold" panose="02000503040000020004" pitchFamily="2" charset="0"/>
                <a:cs typeface="Trebuchet MS"/>
              </a:rPr>
              <a:t> </a:t>
            </a:r>
            <a:r>
              <a:rPr sz="1100" i="1" spc="-35">
                <a:latin typeface="Congenial SemiBold" panose="02000503040000020004" pitchFamily="2" charset="0"/>
                <a:cs typeface="Trebuchet MS"/>
              </a:rPr>
              <a:t>diverse</a:t>
            </a:r>
            <a:r>
              <a:rPr sz="1100" i="1" spc="-15">
                <a:latin typeface="Congenial SemiBold" panose="02000503040000020004" pitchFamily="2" charset="0"/>
                <a:cs typeface="Trebuchet MS"/>
              </a:rPr>
              <a:t> </a:t>
            </a:r>
            <a:r>
              <a:rPr sz="1100" i="1" spc="-10">
                <a:latin typeface="Congenial SemiBold" panose="02000503040000020004" pitchFamily="2" charset="0"/>
                <a:cs typeface="Trebuchet MS"/>
              </a:rPr>
              <a:t>society. </a:t>
            </a:r>
            <a:r>
              <a:rPr sz="1100" i="1" spc="-20">
                <a:latin typeface="Congenial SemiBold" panose="02000503040000020004" pitchFamily="2" charset="0"/>
                <a:cs typeface="Trebuchet MS"/>
              </a:rPr>
              <a:t>(Glaze,</a:t>
            </a:r>
            <a:r>
              <a:rPr sz="1100" i="1" spc="-10">
                <a:latin typeface="Congenial SemiBold" panose="02000503040000020004" pitchFamily="2" charset="0"/>
                <a:cs typeface="Trebuchet MS"/>
              </a:rPr>
              <a:t> </a:t>
            </a:r>
            <a:r>
              <a:rPr sz="1100" i="1" spc="-35">
                <a:latin typeface="Congenial SemiBold" panose="02000503040000020004" pitchFamily="2" charset="0"/>
                <a:cs typeface="Trebuchet MS"/>
              </a:rPr>
              <a:t>Mattingly</a:t>
            </a:r>
            <a:r>
              <a:rPr sz="1100" i="1" spc="-5">
                <a:latin typeface="Congenial SemiBold" panose="02000503040000020004" pitchFamily="2" charset="0"/>
                <a:cs typeface="Trebuchet MS"/>
              </a:rPr>
              <a:t> </a:t>
            </a:r>
            <a:r>
              <a:rPr sz="1100" i="1">
                <a:latin typeface="Congenial SemiBold" panose="02000503040000020004" pitchFamily="2" charset="0"/>
                <a:cs typeface="Trebuchet MS"/>
              </a:rPr>
              <a:t>and</a:t>
            </a:r>
            <a:r>
              <a:rPr sz="1100" i="1" spc="-10">
                <a:latin typeface="Congenial SemiBold" panose="02000503040000020004" pitchFamily="2" charset="0"/>
                <a:cs typeface="Trebuchet MS"/>
              </a:rPr>
              <a:t> </a:t>
            </a:r>
            <a:r>
              <a:rPr sz="1100" i="1" spc="-60">
                <a:latin typeface="Congenial SemiBold" panose="02000503040000020004" pitchFamily="2" charset="0"/>
                <a:cs typeface="Trebuchet MS"/>
              </a:rPr>
              <a:t>Levin</a:t>
            </a:r>
            <a:r>
              <a:rPr sz="1100" i="1" spc="-5">
                <a:latin typeface="Congenial SemiBold" panose="02000503040000020004" pitchFamily="2" charset="0"/>
                <a:cs typeface="Trebuchet MS"/>
              </a:rPr>
              <a:t> </a:t>
            </a:r>
            <a:r>
              <a:rPr sz="1100" i="1" spc="-20">
                <a:latin typeface="Congenial SemiBold" panose="02000503040000020004" pitchFamily="2" charset="0"/>
                <a:cs typeface="Trebuchet MS"/>
              </a:rPr>
              <a:t>2012)</a:t>
            </a:r>
            <a:endParaRPr sz="1100">
              <a:latin typeface="Congenial SemiBold" panose="02000503040000020004" pitchFamily="2" charset="0"/>
              <a:cs typeface="Trebuchet MS"/>
            </a:endParaRPr>
          </a:p>
        </p:txBody>
      </p:sp>
      <p:sp>
        <p:nvSpPr>
          <p:cNvPr id="7" name="object 7"/>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8" name="object 8"/>
          <p:cNvSpPr txBox="1"/>
          <p:nvPr/>
        </p:nvSpPr>
        <p:spPr>
          <a:xfrm>
            <a:off x="255123" y="113836"/>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62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8CF590-20C1-F3D7-C425-837FF421193E}"/>
              </a:ext>
            </a:extLst>
          </p:cNvPr>
          <p:cNvSpPr/>
          <p:nvPr/>
        </p:nvSpPr>
        <p:spPr>
          <a:xfrm>
            <a:off x="18653" y="0"/>
            <a:ext cx="7537847" cy="5168347"/>
          </a:xfrm>
          <a:prstGeom prst="rect">
            <a:avLst/>
          </a:prstGeom>
          <a:solidFill>
            <a:srgbClr val="BDB5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a:off x="18653" y="5168348"/>
            <a:ext cx="7537848" cy="5546358"/>
          </a:xfrm>
          <a:prstGeom prst="rect">
            <a:avLst/>
          </a:prstGeom>
        </p:spPr>
      </p:pic>
      <p:sp>
        <p:nvSpPr>
          <p:cNvPr id="4" name="object 4"/>
          <p:cNvSpPr/>
          <p:nvPr/>
        </p:nvSpPr>
        <p:spPr>
          <a:xfrm>
            <a:off x="2895475" y="10377140"/>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7" name="object 7"/>
          <p:cNvSpPr/>
          <p:nvPr/>
        </p:nvSpPr>
        <p:spPr>
          <a:xfrm>
            <a:off x="4967442" y="4616278"/>
            <a:ext cx="1830070" cy="6350"/>
          </a:xfrm>
          <a:custGeom>
            <a:avLst/>
            <a:gdLst/>
            <a:ahLst/>
            <a:cxnLst/>
            <a:rect l="l" t="t" r="r" b="b"/>
            <a:pathLst>
              <a:path w="1830070" h="6350">
                <a:moveTo>
                  <a:pt x="0" y="5736"/>
                </a:moveTo>
                <a:lnTo>
                  <a:pt x="1829865" y="5736"/>
                </a:lnTo>
                <a:lnTo>
                  <a:pt x="1829865" y="0"/>
                </a:lnTo>
                <a:lnTo>
                  <a:pt x="0" y="0"/>
                </a:lnTo>
                <a:lnTo>
                  <a:pt x="0" y="5736"/>
                </a:lnTo>
                <a:close/>
              </a:path>
            </a:pathLst>
          </a:custGeom>
          <a:solidFill>
            <a:srgbClr val="7D9E4E"/>
          </a:solidFill>
        </p:spPr>
        <p:txBody>
          <a:bodyPr wrap="square" lIns="0" tIns="0" rIns="0" bIns="0" rtlCol="0"/>
          <a:lstStyle/>
          <a:p>
            <a:endParaRPr/>
          </a:p>
        </p:txBody>
      </p:sp>
      <p:sp>
        <p:nvSpPr>
          <p:cNvPr id="23" name="object 23"/>
          <p:cNvSpPr txBox="1"/>
          <p:nvPr/>
        </p:nvSpPr>
        <p:spPr>
          <a:xfrm>
            <a:off x="979698" y="1159034"/>
            <a:ext cx="6024245" cy="3192411"/>
          </a:xfrm>
          <a:prstGeom prst="rect">
            <a:avLst/>
          </a:prstGeom>
          <a:solidFill>
            <a:srgbClr val="E6E6E6">
              <a:alpha val="58000"/>
            </a:srgbClr>
          </a:solidFill>
        </p:spPr>
        <p:txBody>
          <a:bodyPr vert="horz" wrap="square" lIns="0" tIns="126364" rIns="0" bIns="0" rtlCol="0">
            <a:spAutoFit/>
          </a:bodyPr>
          <a:lstStyle/>
          <a:p>
            <a:pPr marL="290195">
              <a:lnSpc>
                <a:spcPct val="100000"/>
              </a:lnSpc>
              <a:spcBef>
                <a:spcPts val="994"/>
              </a:spcBef>
            </a:pPr>
            <a:r>
              <a:rPr sz="3200" b="1" spc="380">
                <a:solidFill>
                  <a:schemeClr val="tx1"/>
                </a:solidFill>
                <a:latin typeface="Congenial SemiBold" panose="02000503040000020004" pitchFamily="2" charset="0"/>
                <a:cs typeface="Calibri"/>
              </a:rPr>
              <a:t>Budgeting</a:t>
            </a:r>
            <a:r>
              <a:rPr sz="3200" b="1" spc="170">
                <a:solidFill>
                  <a:schemeClr val="tx1"/>
                </a:solidFill>
                <a:latin typeface="Congenial SemiBold" panose="02000503040000020004" pitchFamily="2" charset="0"/>
                <a:cs typeface="Calibri"/>
              </a:rPr>
              <a:t> </a:t>
            </a:r>
            <a:r>
              <a:rPr sz="3200" b="1" spc="280">
                <a:solidFill>
                  <a:schemeClr val="tx1"/>
                </a:solidFill>
                <a:latin typeface="Congenial SemiBold" panose="02000503040000020004" pitchFamily="2" charset="0"/>
                <a:cs typeface="Calibri"/>
              </a:rPr>
              <a:t>Priorities</a:t>
            </a:r>
            <a:endParaRPr sz="3200">
              <a:solidFill>
                <a:schemeClr val="tx1"/>
              </a:solidFill>
              <a:latin typeface="Congenial SemiBold" panose="02000503040000020004" pitchFamily="2" charset="0"/>
              <a:cs typeface="Calibri"/>
            </a:endParaRPr>
          </a:p>
          <a:p>
            <a:pPr marL="290195">
              <a:lnSpc>
                <a:spcPct val="100000"/>
              </a:lnSpc>
              <a:spcBef>
                <a:spcPts val="850"/>
              </a:spcBef>
            </a:pPr>
            <a:r>
              <a:rPr lang="en-US" sz="1800" b="1" i="1" spc="-85">
                <a:solidFill>
                  <a:schemeClr val="tx1"/>
                </a:solidFill>
                <a:latin typeface="Congenial SemiBold" panose="02000503040000020004" pitchFamily="2" charset="0"/>
                <a:cs typeface="Trebuchet MS"/>
              </a:rPr>
              <a:t>2024-2025 </a:t>
            </a:r>
            <a:r>
              <a:rPr sz="1800" b="1" i="1" spc="-10">
                <a:solidFill>
                  <a:schemeClr val="tx1"/>
                </a:solidFill>
                <a:latin typeface="Congenial SemiBold" panose="02000503040000020004" pitchFamily="2" charset="0"/>
                <a:cs typeface="Trebuchet MS"/>
              </a:rPr>
              <a:t>Budget</a:t>
            </a:r>
            <a:r>
              <a:rPr sz="1800" b="1" i="1" spc="-50">
                <a:solidFill>
                  <a:schemeClr val="tx1"/>
                </a:solidFill>
                <a:latin typeface="Congenial SemiBold" panose="02000503040000020004" pitchFamily="2" charset="0"/>
                <a:cs typeface="Trebuchet MS"/>
              </a:rPr>
              <a:t> </a:t>
            </a:r>
            <a:r>
              <a:rPr sz="1800" b="1" i="1" spc="-10">
                <a:solidFill>
                  <a:schemeClr val="tx1"/>
                </a:solidFill>
                <a:latin typeface="Congenial SemiBold" panose="02000503040000020004" pitchFamily="2" charset="0"/>
                <a:cs typeface="Trebuchet MS"/>
              </a:rPr>
              <a:t>Summary</a:t>
            </a:r>
            <a:endParaRPr sz="1800">
              <a:solidFill>
                <a:schemeClr val="tx1"/>
              </a:solidFill>
              <a:latin typeface="Congenial SemiBold" panose="02000503040000020004" pitchFamily="2" charset="0"/>
              <a:cs typeface="Trebuchet MS"/>
            </a:endParaRPr>
          </a:p>
          <a:p>
            <a:pPr marL="243204" marR="484505">
              <a:lnSpc>
                <a:spcPct val="113500"/>
              </a:lnSpc>
              <a:spcBef>
                <a:spcPts val="780"/>
              </a:spcBef>
            </a:pPr>
            <a:r>
              <a:rPr sz="1100" b="1">
                <a:solidFill>
                  <a:schemeClr val="tx1"/>
                </a:solidFill>
                <a:latin typeface="Congenial SemiBold" panose="02000503040000020004" pitchFamily="2" charset="0"/>
                <a:cs typeface="Trebuchet MS"/>
              </a:rPr>
              <a:t>Schuler</a:t>
            </a:r>
            <a:r>
              <a:rPr sz="1100" b="1" spc="254">
                <a:solidFill>
                  <a:schemeClr val="tx1"/>
                </a:solidFill>
                <a:latin typeface="Congenial SemiBold" panose="02000503040000020004" pitchFamily="2" charset="0"/>
                <a:cs typeface="Trebuchet MS"/>
              </a:rPr>
              <a:t> </a:t>
            </a:r>
            <a:r>
              <a:rPr sz="1100" b="1">
                <a:solidFill>
                  <a:schemeClr val="tx1"/>
                </a:solidFill>
                <a:latin typeface="Congenial SemiBold" panose="02000503040000020004" pitchFamily="2" charset="0"/>
                <a:cs typeface="Trebuchet MS"/>
              </a:rPr>
              <a:t>School</a:t>
            </a:r>
            <a:r>
              <a:rPr sz="1100" b="1" spc="-20">
                <a:solidFill>
                  <a:schemeClr val="tx1"/>
                </a:solidFill>
                <a:latin typeface="Congenial SemiBold" panose="02000503040000020004" pitchFamily="2" charset="0"/>
                <a:cs typeface="Trebuchet MS"/>
              </a:rPr>
              <a:t> </a:t>
            </a:r>
            <a:r>
              <a:rPr sz="1100" spc="60">
                <a:solidFill>
                  <a:schemeClr val="tx1"/>
                </a:solidFill>
                <a:latin typeface="Congenial SemiBold" panose="02000503040000020004" pitchFamily="2" charset="0"/>
                <a:cs typeface="STIX SMART MathJax Main"/>
              </a:rPr>
              <a:t>creates</a:t>
            </a:r>
            <a:r>
              <a:rPr sz="1100" spc="45">
                <a:solidFill>
                  <a:schemeClr val="tx1"/>
                </a:solidFill>
                <a:latin typeface="Congenial SemiBold" panose="02000503040000020004" pitchFamily="2" charset="0"/>
                <a:cs typeface="STIX SMART MathJax Main"/>
              </a:rPr>
              <a:t> </a:t>
            </a:r>
            <a:r>
              <a:rPr sz="1100" spc="135">
                <a:solidFill>
                  <a:schemeClr val="tx1"/>
                </a:solidFill>
                <a:latin typeface="Congenial SemiBold" panose="02000503040000020004" pitchFamily="2" charset="0"/>
                <a:cs typeface="STIX SMART MathJax Main"/>
              </a:rPr>
              <a:t>a</a:t>
            </a:r>
            <a:r>
              <a:rPr sz="1100" spc="40">
                <a:solidFill>
                  <a:schemeClr val="tx1"/>
                </a:solidFill>
                <a:latin typeface="Congenial SemiBold" panose="02000503040000020004" pitchFamily="2" charset="0"/>
                <a:cs typeface="STIX SMART MathJax Main"/>
              </a:rPr>
              <a:t> </a:t>
            </a:r>
            <a:r>
              <a:rPr sz="1100" spc="60">
                <a:solidFill>
                  <a:schemeClr val="tx1"/>
                </a:solidFill>
                <a:latin typeface="Congenial SemiBold" panose="02000503040000020004" pitchFamily="2" charset="0"/>
                <a:cs typeface="STIX SMART MathJax Main"/>
              </a:rPr>
              <a:t>budget</a:t>
            </a:r>
            <a:r>
              <a:rPr sz="1100" spc="4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in</a:t>
            </a:r>
            <a:r>
              <a:rPr sz="1100" spc="4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alignment</a:t>
            </a:r>
            <a:r>
              <a:rPr sz="1100" spc="4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with</a:t>
            </a:r>
            <a:r>
              <a:rPr sz="1100" spc="4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division</a:t>
            </a:r>
            <a:r>
              <a:rPr sz="1100" spc="4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priorities</a:t>
            </a:r>
            <a:r>
              <a:rPr sz="1100" spc="4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to</a:t>
            </a:r>
            <a:r>
              <a:rPr sz="1100" spc="4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drive</a:t>
            </a:r>
            <a:r>
              <a:rPr sz="1100" spc="45">
                <a:solidFill>
                  <a:schemeClr val="tx1"/>
                </a:solidFill>
                <a:latin typeface="Congenial SemiBold" panose="02000503040000020004" pitchFamily="2" charset="0"/>
                <a:cs typeface="STIX SMART MathJax Main"/>
              </a:rPr>
              <a:t> </a:t>
            </a:r>
            <a:r>
              <a:rPr sz="1100" spc="50">
                <a:solidFill>
                  <a:schemeClr val="tx1"/>
                </a:solidFill>
                <a:latin typeface="Congenial SemiBold" panose="02000503040000020004" pitchFamily="2" charset="0"/>
                <a:cs typeface="STIX SMART MathJax Main"/>
              </a:rPr>
              <a:t>academic </a:t>
            </a:r>
            <a:r>
              <a:rPr sz="1100" spc="10">
                <a:solidFill>
                  <a:schemeClr val="tx1"/>
                </a:solidFill>
                <a:latin typeface="Congenial SemiBold" panose="02000503040000020004" pitchFamily="2" charset="0"/>
                <a:cs typeface="STIX SMART MathJax Main"/>
              </a:rPr>
              <a:t>excellence,</a:t>
            </a:r>
            <a:r>
              <a:rPr sz="1100" spc="9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social</a:t>
            </a:r>
            <a:r>
              <a:rPr sz="1100" spc="100">
                <a:solidFill>
                  <a:schemeClr val="tx1"/>
                </a:solidFill>
                <a:latin typeface="Congenial SemiBold" panose="02000503040000020004" pitchFamily="2" charset="0"/>
                <a:cs typeface="STIX SMART MathJax Main"/>
              </a:rPr>
              <a:t> </a:t>
            </a:r>
            <a:r>
              <a:rPr sz="1100" spc="65">
                <a:solidFill>
                  <a:schemeClr val="tx1"/>
                </a:solidFill>
                <a:latin typeface="Congenial SemiBold" panose="02000503040000020004" pitchFamily="2" charset="0"/>
                <a:cs typeface="STIX SMART MathJax Main"/>
              </a:rPr>
              <a:t>and</a:t>
            </a:r>
            <a:r>
              <a:rPr sz="1100" spc="9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emotional</a:t>
            </a:r>
            <a:r>
              <a:rPr sz="1100" spc="10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wellbeing</a:t>
            </a:r>
            <a:r>
              <a:rPr sz="1100" spc="95">
                <a:solidFill>
                  <a:schemeClr val="tx1"/>
                </a:solidFill>
                <a:latin typeface="Congenial SemiBold" panose="02000503040000020004" pitchFamily="2" charset="0"/>
                <a:cs typeface="STIX SMART MathJax Main"/>
              </a:rPr>
              <a:t> </a:t>
            </a:r>
            <a:r>
              <a:rPr sz="1100" spc="65">
                <a:solidFill>
                  <a:schemeClr val="tx1"/>
                </a:solidFill>
                <a:latin typeface="Congenial SemiBold" panose="02000503040000020004" pitchFamily="2" charset="0"/>
                <a:cs typeface="STIX SMART MathJax Main"/>
              </a:rPr>
              <a:t>and</a:t>
            </a:r>
            <a:r>
              <a:rPr sz="1100" spc="100">
                <a:solidFill>
                  <a:schemeClr val="tx1"/>
                </a:solidFill>
                <a:latin typeface="Congenial SemiBold" panose="02000503040000020004" pitchFamily="2" charset="0"/>
                <a:cs typeface="STIX SMART MathJax Main"/>
              </a:rPr>
              <a:t> </a:t>
            </a:r>
            <a:r>
              <a:rPr sz="1100" spc="65">
                <a:solidFill>
                  <a:schemeClr val="tx1"/>
                </a:solidFill>
                <a:latin typeface="Congenial SemiBold" panose="02000503040000020004" pitchFamily="2" charset="0"/>
                <a:cs typeface="STIX SMART MathJax Main"/>
              </a:rPr>
              <a:t>deeper</a:t>
            </a:r>
            <a:r>
              <a:rPr sz="1100" spc="10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learning,</a:t>
            </a:r>
            <a:r>
              <a:rPr sz="1100" spc="9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while</a:t>
            </a:r>
            <a:r>
              <a:rPr sz="1100" spc="10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addressing</a:t>
            </a:r>
            <a:r>
              <a:rPr sz="1100" spc="95">
                <a:solidFill>
                  <a:schemeClr val="tx1"/>
                </a:solidFill>
                <a:latin typeface="Congenial SemiBold" panose="02000503040000020004" pitchFamily="2" charset="0"/>
                <a:cs typeface="STIX SMART MathJax Main"/>
              </a:rPr>
              <a:t> </a:t>
            </a:r>
            <a:r>
              <a:rPr sz="1100" spc="25">
                <a:solidFill>
                  <a:schemeClr val="tx1"/>
                </a:solidFill>
                <a:latin typeface="Congenial SemiBold" panose="02000503040000020004" pitchFamily="2" charset="0"/>
                <a:cs typeface="STIX SMART MathJax Main"/>
              </a:rPr>
              <a:t>the </a:t>
            </a:r>
            <a:r>
              <a:rPr sz="1100">
                <a:solidFill>
                  <a:schemeClr val="tx1"/>
                </a:solidFill>
                <a:latin typeface="Congenial SemiBold" panose="02000503040000020004" pitchFamily="2" charset="0"/>
                <a:cs typeface="STIX SMART MathJax Main"/>
              </a:rPr>
              <a:t>operational</a:t>
            </a:r>
            <a:r>
              <a:rPr sz="1100" spc="70">
                <a:solidFill>
                  <a:schemeClr val="tx1"/>
                </a:solidFill>
                <a:latin typeface="Congenial SemiBold" panose="02000503040000020004" pitchFamily="2" charset="0"/>
                <a:cs typeface="STIX SMART MathJax Main"/>
              </a:rPr>
              <a:t> </a:t>
            </a:r>
            <a:r>
              <a:rPr sz="1100" spc="55">
                <a:solidFill>
                  <a:schemeClr val="tx1"/>
                </a:solidFill>
                <a:latin typeface="Congenial SemiBold" panose="02000503040000020004" pitchFamily="2" charset="0"/>
                <a:cs typeface="STIX SMART MathJax Main"/>
              </a:rPr>
              <a:t>needs</a:t>
            </a:r>
            <a:r>
              <a:rPr sz="1100" spc="7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of</a:t>
            </a:r>
            <a:r>
              <a:rPr sz="1100" spc="75">
                <a:solidFill>
                  <a:schemeClr val="tx1"/>
                </a:solidFill>
                <a:latin typeface="Congenial SemiBold" panose="02000503040000020004" pitchFamily="2" charset="0"/>
                <a:cs typeface="STIX SMART MathJax Main"/>
              </a:rPr>
              <a:t> </a:t>
            </a:r>
            <a:r>
              <a:rPr sz="1100" spc="50">
                <a:solidFill>
                  <a:schemeClr val="tx1"/>
                </a:solidFill>
                <a:latin typeface="Congenial SemiBold" panose="02000503040000020004" pitchFamily="2" charset="0"/>
                <a:cs typeface="STIX SMART MathJax Main"/>
              </a:rPr>
              <a:t>the</a:t>
            </a:r>
            <a:r>
              <a:rPr sz="1100" spc="7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school.</a:t>
            </a:r>
            <a:r>
              <a:rPr sz="1100" spc="7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Teaching</a:t>
            </a:r>
            <a:r>
              <a:rPr sz="1100" spc="70">
                <a:solidFill>
                  <a:schemeClr val="tx1"/>
                </a:solidFill>
                <a:latin typeface="Congenial SemiBold" panose="02000503040000020004" pitchFamily="2" charset="0"/>
                <a:cs typeface="STIX SMART MathJax Main"/>
              </a:rPr>
              <a:t> </a:t>
            </a:r>
            <a:r>
              <a:rPr sz="1100" spc="65">
                <a:solidFill>
                  <a:schemeClr val="tx1"/>
                </a:solidFill>
                <a:latin typeface="Congenial SemiBold" panose="02000503040000020004" pitchFamily="2" charset="0"/>
                <a:cs typeface="STIX SMART MathJax Main"/>
              </a:rPr>
              <a:t>and</a:t>
            </a:r>
            <a:r>
              <a:rPr sz="1100" spc="7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Learning</a:t>
            </a:r>
            <a:r>
              <a:rPr sz="1100" spc="7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is</a:t>
            </a:r>
            <a:r>
              <a:rPr sz="1100" spc="75">
                <a:solidFill>
                  <a:schemeClr val="tx1"/>
                </a:solidFill>
                <a:latin typeface="Congenial SemiBold" panose="02000503040000020004" pitchFamily="2" charset="0"/>
                <a:cs typeface="STIX SMART MathJax Main"/>
              </a:rPr>
              <a:t> </a:t>
            </a:r>
            <a:r>
              <a:rPr sz="1100" spc="50">
                <a:solidFill>
                  <a:schemeClr val="tx1"/>
                </a:solidFill>
                <a:latin typeface="Congenial SemiBold" panose="02000503040000020004" pitchFamily="2" charset="0"/>
                <a:cs typeface="STIX SMART MathJax Main"/>
              </a:rPr>
              <a:t>the</a:t>
            </a:r>
            <a:r>
              <a:rPr sz="1100" spc="70">
                <a:solidFill>
                  <a:schemeClr val="tx1"/>
                </a:solidFill>
                <a:latin typeface="Congenial SemiBold" panose="02000503040000020004" pitchFamily="2" charset="0"/>
                <a:cs typeface="STIX SMART MathJax Main"/>
              </a:rPr>
              <a:t> </a:t>
            </a:r>
            <a:r>
              <a:rPr sz="1100" spc="85">
                <a:solidFill>
                  <a:schemeClr val="tx1"/>
                </a:solidFill>
                <a:latin typeface="Congenial SemiBold" panose="02000503040000020004" pitchFamily="2" charset="0"/>
                <a:cs typeface="STIX SMART MathJax Main"/>
              </a:rPr>
              <a:t>area</a:t>
            </a:r>
            <a:r>
              <a:rPr sz="1100" spc="70">
                <a:solidFill>
                  <a:schemeClr val="tx1"/>
                </a:solidFill>
                <a:latin typeface="Congenial SemiBold" panose="02000503040000020004" pitchFamily="2" charset="0"/>
                <a:cs typeface="STIX SMART MathJax Main"/>
              </a:rPr>
              <a:t> </a:t>
            </a:r>
            <a:r>
              <a:rPr sz="1100" spc="50">
                <a:solidFill>
                  <a:schemeClr val="tx1"/>
                </a:solidFill>
                <a:latin typeface="Congenial SemiBold" panose="02000503040000020004" pitchFamily="2" charset="0"/>
                <a:cs typeface="STIX SMART MathJax Main"/>
              </a:rPr>
              <a:t>the</a:t>
            </a:r>
            <a:r>
              <a:rPr sz="1100" spc="7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majority</a:t>
            </a:r>
            <a:r>
              <a:rPr sz="1100" spc="70">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of</a:t>
            </a:r>
            <a:r>
              <a:rPr sz="1100" spc="75">
                <a:solidFill>
                  <a:schemeClr val="tx1"/>
                </a:solidFill>
                <a:latin typeface="Congenial SemiBold" panose="02000503040000020004" pitchFamily="2" charset="0"/>
                <a:cs typeface="STIX SMART MathJax Main"/>
              </a:rPr>
              <a:t> </a:t>
            </a:r>
            <a:r>
              <a:rPr sz="1100" spc="-25">
                <a:solidFill>
                  <a:schemeClr val="tx1"/>
                </a:solidFill>
                <a:latin typeface="Congenial SemiBold" panose="02000503040000020004" pitchFamily="2" charset="0"/>
                <a:cs typeface="STIX SMART MathJax Main"/>
              </a:rPr>
              <a:t>our </a:t>
            </a:r>
            <a:r>
              <a:rPr sz="1100" spc="10">
                <a:solidFill>
                  <a:schemeClr val="tx1"/>
                </a:solidFill>
                <a:latin typeface="Congenial SemiBold" panose="02000503040000020004" pitchFamily="2" charset="0"/>
                <a:cs typeface="STIX SMART MathJax Main"/>
              </a:rPr>
              <a:t>resources</a:t>
            </a:r>
            <a:r>
              <a:rPr sz="1100" spc="5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our</a:t>
            </a:r>
            <a:r>
              <a:rPr sz="1100" spc="5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utilized</a:t>
            </a:r>
            <a:r>
              <a:rPr sz="1100" spc="5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with</a:t>
            </a:r>
            <a:r>
              <a:rPr sz="1100" spc="50">
                <a:solidFill>
                  <a:schemeClr val="tx1"/>
                </a:solidFill>
                <a:latin typeface="Congenial SemiBold" panose="02000503040000020004" pitchFamily="2" charset="0"/>
                <a:cs typeface="STIX SMART MathJax Main"/>
              </a:rPr>
              <a:t> the</a:t>
            </a:r>
            <a:r>
              <a:rPr sz="1100" spc="55">
                <a:solidFill>
                  <a:schemeClr val="tx1"/>
                </a:solidFill>
                <a:latin typeface="Congenial SemiBold" panose="02000503040000020004" pitchFamily="2" charset="0"/>
                <a:cs typeface="STIX SMART MathJax Main"/>
              </a:rPr>
              <a:t> </a:t>
            </a:r>
            <a:r>
              <a:rPr sz="1100">
                <a:solidFill>
                  <a:schemeClr val="tx1"/>
                </a:solidFill>
                <a:latin typeface="Congenial SemiBold" panose="02000503040000020004" pitchFamily="2" charset="0"/>
                <a:cs typeface="STIX SMART MathJax Main"/>
              </a:rPr>
              <a:t>following</a:t>
            </a:r>
            <a:r>
              <a:rPr sz="1100" spc="5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priorities</a:t>
            </a:r>
            <a:r>
              <a:rPr sz="1100" spc="5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guiding</a:t>
            </a:r>
            <a:r>
              <a:rPr sz="1100" spc="5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our</a:t>
            </a:r>
            <a:r>
              <a:rPr sz="1100" spc="55">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budgetary</a:t>
            </a:r>
            <a:r>
              <a:rPr sz="1100" spc="50">
                <a:solidFill>
                  <a:schemeClr val="tx1"/>
                </a:solidFill>
                <a:latin typeface="Congenial SemiBold" panose="02000503040000020004" pitchFamily="2" charset="0"/>
                <a:cs typeface="STIX SMART MathJax Main"/>
              </a:rPr>
              <a:t> </a:t>
            </a:r>
            <a:r>
              <a:rPr sz="1100" spc="-10">
                <a:solidFill>
                  <a:schemeClr val="tx1"/>
                </a:solidFill>
                <a:latin typeface="Congenial SemiBold" panose="02000503040000020004" pitchFamily="2" charset="0"/>
                <a:cs typeface="STIX SMART MathJax Main"/>
              </a:rPr>
              <a:t>process:</a:t>
            </a:r>
            <a:endParaRPr sz="1100">
              <a:solidFill>
                <a:schemeClr val="tx1"/>
              </a:solidFill>
              <a:latin typeface="Congenial SemiBold" panose="02000503040000020004" pitchFamily="2" charset="0"/>
              <a:cs typeface="STIX SMART MathJax Main"/>
            </a:endParaRPr>
          </a:p>
          <a:p>
            <a:pPr>
              <a:lnSpc>
                <a:spcPct val="100000"/>
              </a:lnSpc>
              <a:spcBef>
                <a:spcPts val="55"/>
              </a:spcBef>
            </a:pPr>
            <a:endParaRPr sz="1850">
              <a:solidFill>
                <a:schemeClr val="tx1"/>
              </a:solidFill>
              <a:latin typeface="Congenial SemiBold" panose="02000503040000020004" pitchFamily="2" charset="0"/>
              <a:cs typeface="STIX SMART MathJax Main"/>
            </a:endParaRPr>
          </a:p>
          <a:p>
            <a:pPr marL="575310">
              <a:lnSpc>
                <a:spcPct val="100000"/>
              </a:lnSpc>
            </a:pPr>
            <a:r>
              <a:rPr sz="1200">
                <a:solidFill>
                  <a:schemeClr val="tx1"/>
                </a:solidFill>
                <a:latin typeface="Congenial SemiBold" panose="02000503040000020004" pitchFamily="2" charset="0"/>
                <a:cs typeface="STIX SMART MathJax Main"/>
              </a:rPr>
              <a:t>Classroom</a:t>
            </a:r>
            <a:r>
              <a:rPr sz="1200" spc="250">
                <a:solidFill>
                  <a:schemeClr val="tx1"/>
                </a:solidFill>
                <a:latin typeface="Congenial SemiBold" panose="02000503040000020004" pitchFamily="2" charset="0"/>
                <a:cs typeface="STIX SMART MathJax Main"/>
              </a:rPr>
              <a:t> </a:t>
            </a:r>
            <a:r>
              <a:rPr sz="1200" spc="-10">
                <a:solidFill>
                  <a:schemeClr val="tx1"/>
                </a:solidFill>
                <a:latin typeface="Congenial SemiBold" panose="02000503040000020004" pitchFamily="2" charset="0"/>
                <a:cs typeface="STIX SMART MathJax Main"/>
              </a:rPr>
              <a:t>supports</a:t>
            </a:r>
            <a:endParaRPr sz="1200">
              <a:solidFill>
                <a:schemeClr val="tx1"/>
              </a:solidFill>
              <a:latin typeface="Congenial SemiBold" panose="02000503040000020004" pitchFamily="2" charset="0"/>
              <a:cs typeface="STIX SMART MathJax Main"/>
            </a:endParaRPr>
          </a:p>
          <a:p>
            <a:pPr marL="575310" marR="2844800">
              <a:lnSpc>
                <a:spcPct val="114500"/>
              </a:lnSpc>
            </a:pPr>
            <a:r>
              <a:rPr sz="1200" spc="10">
                <a:solidFill>
                  <a:schemeClr val="tx1"/>
                </a:solidFill>
                <a:latin typeface="Congenial SemiBold" panose="02000503040000020004" pitchFamily="2" charset="0"/>
                <a:cs typeface="STIX SMART MathJax Main"/>
              </a:rPr>
              <a:t>Student,</a:t>
            </a:r>
            <a:r>
              <a:rPr sz="1200" spc="105">
                <a:solidFill>
                  <a:schemeClr val="tx1"/>
                </a:solidFill>
                <a:latin typeface="Congenial SemiBold" panose="02000503040000020004" pitchFamily="2" charset="0"/>
                <a:cs typeface="STIX SMART MathJax Main"/>
              </a:rPr>
              <a:t> </a:t>
            </a:r>
            <a:r>
              <a:rPr sz="1200" spc="10">
                <a:solidFill>
                  <a:schemeClr val="tx1"/>
                </a:solidFill>
                <a:latin typeface="Congenial SemiBold" panose="02000503040000020004" pitchFamily="2" charset="0"/>
                <a:cs typeface="STIX SMART MathJax Main"/>
              </a:rPr>
              <a:t>staff</a:t>
            </a:r>
            <a:r>
              <a:rPr sz="1200" spc="110">
                <a:solidFill>
                  <a:schemeClr val="tx1"/>
                </a:solidFill>
                <a:latin typeface="Congenial SemiBold" panose="02000503040000020004" pitchFamily="2" charset="0"/>
                <a:cs typeface="STIX SMART MathJax Main"/>
              </a:rPr>
              <a:t> </a:t>
            </a:r>
            <a:r>
              <a:rPr sz="1200" spc="75">
                <a:solidFill>
                  <a:schemeClr val="tx1"/>
                </a:solidFill>
                <a:latin typeface="Congenial SemiBold" panose="02000503040000020004" pitchFamily="2" charset="0"/>
                <a:cs typeface="STIX SMART MathJax Main"/>
              </a:rPr>
              <a:t>and</a:t>
            </a:r>
            <a:r>
              <a:rPr sz="1200" spc="110">
                <a:solidFill>
                  <a:schemeClr val="tx1"/>
                </a:solidFill>
                <a:latin typeface="Congenial SemiBold" panose="02000503040000020004" pitchFamily="2" charset="0"/>
                <a:cs typeface="STIX SMART MathJax Main"/>
              </a:rPr>
              <a:t> </a:t>
            </a:r>
            <a:r>
              <a:rPr sz="1200" spc="10">
                <a:solidFill>
                  <a:schemeClr val="tx1"/>
                </a:solidFill>
                <a:latin typeface="Congenial SemiBold" panose="02000503040000020004" pitchFamily="2" charset="0"/>
                <a:cs typeface="STIX SMART MathJax Main"/>
              </a:rPr>
              <a:t>community</a:t>
            </a:r>
            <a:r>
              <a:rPr sz="1200" spc="110">
                <a:solidFill>
                  <a:schemeClr val="tx1"/>
                </a:solidFill>
                <a:latin typeface="Congenial SemiBold" panose="02000503040000020004" pitchFamily="2" charset="0"/>
                <a:cs typeface="STIX SMART MathJax Main"/>
              </a:rPr>
              <a:t> </a:t>
            </a:r>
            <a:r>
              <a:rPr sz="1200" spc="-10">
                <a:solidFill>
                  <a:schemeClr val="tx1"/>
                </a:solidFill>
                <a:latin typeface="Congenial SemiBold" panose="02000503040000020004" pitchFamily="2" charset="0"/>
                <a:cs typeface="STIX SMART MathJax Main"/>
              </a:rPr>
              <a:t>wellbeing </a:t>
            </a:r>
            <a:r>
              <a:rPr sz="1200" spc="10">
                <a:solidFill>
                  <a:schemeClr val="tx1"/>
                </a:solidFill>
                <a:latin typeface="Congenial SemiBold" panose="02000503040000020004" pitchFamily="2" charset="0"/>
                <a:cs typeface="STIX SMART MathJax Main"/>
              </a:rPr>
              <a:t>Educational</a:t>
            </a:r>
            <a:r>
              <a:rPr sz="1200" spc="295">
                <a:solidFill>
                  <a:schemeClr val="tx1"/>
                </a:solidFill>
                <a:latin typeface="Congenial SemiBold" panose="02000503040000020004" pitchFamily="2" charset="0"/>
                <a:cs typeface="STIX SMART MathJax Main"/>
              </a:rPr>
              <a:t> </a:t>
            </a:r>
            <a:r>
              <a:rPr sz="1200" spc="-10">
                <a:solidFill>
                  <a:schemeClr val="tx1"/>
                </a:solidFill>
                <a:latin typeface="Congenial SemiBold" panose="02000503040000020004" pitchFamily="2" charset="0"/>
                <a:cs typeface="STIX SMART MathJax Main"/>
              </a:rPr>
              <a:t>opportunities</a:t>
            </a:r>
            <a:endParaRPr sz="1200">
              <a:solidFill>
                <a:schemeClr val="tx1"/>
              </a:solidFill>
              <a:latin typeface="Congenial SemiBold" panose="02000503040000020004" pitchFamily="2" charset="0"/>
              <a:cs typeface="STIX SMART MathJax Main"/>
            </a:endParaRPr>
          </a:p>
        </p:txBody>
      </p:sp>
      <p:sp>
        <p:nvSpPr>
          <p:cNvPr id="24" name="object 24"/>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25" name="object 25"/>
          <p:cNvSpPr txBox="1"/>
          <p:nvPr/>
        </p:nvSpPr>
        <p:spPr>
          <a:xfrm>
            <a:off x="255123" y="113838"/>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78782A-64B8-2309-8AA5-4F0750DFC2E8}"/>
              </a:ext>
            </a:extLst>
          </p:cNvPr>
          <p:cNvSpPr/>
          <p:nvPr/>
        </p:nvSpPr>
        <p:spPr>
          <a:xfrm>
            <a:off x="0" y="0"/>
            <a:ext cx="7556500" cy="1069975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a:off x="0" y="2510299"/>
            <a:ext cx="7555990" cy="5666993"/>
          </a:xfrm>
          <a:prstGeom prst="rect">
            <a:avLst/>
          </a:prstGeom>
        </p:spPr>
      </p:pic>
      <p:sp>
        <p:nvSpPr>
          <p:cNvPr id="4" name="object 4"/>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grpSp>
        <p:nvGrpSpPr>
          <p:cNvPr id="5" name="object 5"/>
          <p:cNvGrpSpPr/>
          <p:nvPr/>
        </p:nvGrpSpPr>
        <p:grpSpPr>
          <a:xfrm>
            <a:off x="803564" y="8633080"/>
            <a:ext cx="695325" cy="695325"/>
            <a:chOff x="846691" y="8979000"/>
            <a:chExt cx="695325" cy="695325"/>
          </a:xfrm>
        </p:grpSpPr>
        <p:sp>
          <p:nvSpPr>
            <p:cNvPr id="6" name="object 6"/>
            <p:cNvSpPr/>
            <p:nvPr/>
          </p:nvSpPr>
          <p:spPr>
            <a:xfrm>
              <a:off x="846691" y="8979000"/>
              <a:ext cx="695325" cy="695325"/>
            </a:xfrm>
            <a:custGeom>
              <a:avLst/>
              <a:gdLst/>
              <a:ahLst/>
              <a:cxnLst/>
              <a:rect l="l" t="t" r="r" b="b"/>
              <a:pathLst>
                <a:path w="695325" h="695325">
                  <a:moveTo>
                    <a:pt x="589151" y="694715"/>
                  </a:moveTo>
                  <a:lnTo>
                    <a:pt x="105567" y="694715"/>
                  </a:lnTo>
                  <a:lnTo>
                    <a:pt x="64476" y="686420"/>
                  </a:lnTo>
                  <a:lnTo>
                    <a:pt x="30920" y="663797"/>
                  </a:lnTo>
                  <a:lnTo>
                    <a:pt x="8296" y="630242"/>
                  </a:lnTo>
                  <a:lnTo>
                    <a:pt x="0" y="589149"/>
                  </a:lnTo>
                  <a:lnTo>
                    <a:pt x="0" y="105567"/>
                  </a:lnTo>
                  <a:lnTo>
                    <a:pt x="8296" y="64475"/>
                  </a:lnTo>
                  <a:lnTo>
                    <a:pt x="30920" y="30919"/>
                  </a:lnTo>
                  <a:lnTo>
                    <a:pt x="64476" y="8295"/>
                  </a:lnTo>
                  <a:lnTo>
                    <a:pt x="105567" y="0"/>
                  </a:lnTo>
                  <a:lnTo>
                    <a:pt x="589150" y="0"/>
                  </a:lnTo>
                  <a:lnTo>
                    <a:pt x="630241" y="8295"/>
                  </a:lnTo>
                  <a:lnTo>
                    <a:pt x="663795" y="30919"/>
                  </a:lnTo>
                  <a:lnTo>
                    <a:pt x="686417" y="64475"/>
                  </a:lnTo>
                  <a:lnTo>
                    <a:pt x="694712" y="105567"/>
                  </a:lnTo>
                  <a:lnTo>
                    <a:pt x="694714" y="589149"/>
                  </a:lnTo>
                  <a:lnTo>
                    <a:pt x="686418" y="630242"/>
                  </a:lnTo>
                  <a:lnTo>
                    <a:pt x="663796" y="663797"/>
                  </a:lnTo>
                  <a:lnTo>
                    <a:pt x="630242" y="686420"/>
                  </a:lnTo>
                  <a:lnTo>
                    <a:pt x="589151" y="694715"/>
                  </a:lnTo>
                  <a:close/>
                </a:path>
              </a:pathLst>
            </a:custGeom>
            <a:solidFill>
              <a:srgbClr val="1A4689"/>
            </a:solidFill>
          </p:spPr>
          <p:txBody>
            <a:bodyPr wrap="square" lIns="0" tIns="0" rIns="0" bIns="0" rtlCol="0"/>
            <a:lstStyle/>
            <a:p>
              <a:endParaRPr/>
            </a:p>
          </p:txBody>
        </p:sp>
        <p:sp>
          <p:nvSpPr>
            <p:cNvPr id="7" name="object 7"/>
            <p:cNvSpPr/>
            <p:nvPr/>
          </p:nvSpPr>
          <p:spPr>
            <a:xfrm>
              <a:off x="1066831" y="9113844"/>
              <a:ext cx="254635" cy="490220"/>
            </a:xfrm>
            <a:custGeom>
              <a:avLst/>
              <a:gdLst/>
              <a:ahLst/>
              <a:cxnLst/>
              <a:rect l="l" t="t" r="r" b="b"/>
              <a:pathLst>
                <a:path w="254634" h="490220">
                  <a:moveTo>
                    <a:pt x="165153" y="489996"/>
                  </a:moveTo>
                  <a:lnTo>
                    <a:pt x="75221" y="489996"/>
                  </a:lnTo>
                  <a:lnTo>
                    <a:pt x="75221" y="266494"/>
                  </a:lnTo>
                  <a:lnTo>
                    <a:pt x="0" y="266494"/>
                  </a:lnTo>
                  <a:lnTo>
                    <a:pt x="0" y="179388"/>
                  </a:lnTo>
                  <a:lnTo>
                    <a:pt x="75221" y="179388"/>
                  </a:lnTo>
                  <a:lnTo>
                    <a:pt x="75221" y="115154"/>
                  </a:lnTo>
                  <a:lnTo>
                    <a:pt x="83370" y="65710"/>
                  </a:lnTo>
                  <a:lnTo>
                    <a:pt x="106287" y="29620"/>
                  </a:lnTo>
                  <a:lnTo>
                    <a:pt x="141675" y="7509"/>
                  </a:lnTo>
                  <a:lnTo>
                    <a:pt x="187237" y="0"/>
                  </a:lnTo>
                  <a:lnTo>
                    <a:pt x="210069" y="387"/>
                  </a:lnTo>
                  <a:lnTo>
                    <a:pt x="229809" y="1319"/>
                  </a:lnTo>
                  <a:lnTo>
                    <a:pt x="245063" y="2450"/>
                  </a:lnTo>
                  <a:lnTo>
                    <a:pt x="254437" y="3435"/>
                  </a:lnTo>
                  <a:lnTo>
                    <a:pt x="254437" y="81338"/>
                  </a:lnTo>
                  <a:lnTo>
                    <a:pt x="208346" y="81364"/>
                  </a:lnTo>
                  <a:lnTo>
                    <a:pt x="186344" y="84443"/>
                  </a:lnTo>
                  <a:lnTo>
                    <a:pt x="173191" y="93110"/>
                  </a:lnTo>
                  <a:lnTo>
                    <a:pt x="166817" y="106505"/>
                  </a:lnTo>
                  <a:lnTo>
                    <a:pt x="165153" y="123772"/>
                  </a:lnTo>
                  <a:lnTo>
                    <a:pt x="165153" y="179386"/>
                  </a:lnTo>
                  <a:lnTo>
                    <a:pt x="251415" y="179386"/>
                  </a:lnTo>
                  <a:lnTo>
                    <a:pt x="240178" y="266493"/>
                  </a:lnTo>
                  <a:lnTo>
                    <a:pt x="165153" y="266493"/>
                  </a:lnTo>
                  <a:lnTo>
                    <a:pt x="165153" y="489996"/>
                  </a:lnTo>
                  <a:close/>
                </a:path>
              </a:pathLst>
            </a:custGeom>
            <a:solidFill>
              <a:srgbClr val="FFFFFF"/>
            </a:solidFill>
          </p:spPr>
          <p:txBody>
            <a:bodyPr wrap="square" lIns="0" tIns="0" rIns="0" bIns="0" rtlCol="0"/>
            <a:lstStyle/>
            <a:p>
              <a:endParaRPr/>
            </a:p>
          </p:txBody>
        </p:sp>
      </p:grpSp>
      <p:grpSp>
        <p:nvGrpSpPr>
          <p:cNvPr id="8" name="object 8"/>
          <p:cNvGrpSpPr/>
          <p:nvPr/>
        </p:nvGrpSpPr>
        <p:grpSpPr>
          <a:xfrm>
            <a:off x="803564" y="9583149"/>
            <a:ext cx="695325" cy="695325"/>
            <a:chOff x="846664" y="9761520"/>
            <a:chExt cx="695325" cy="695325"/>
          </a:xfrm>
        </p:grpSpPr>
        <p:sp>
          <p:nvSpPr>
            <p:cNvPr id="9" name="object 9"/>
            <p:cNvSpPr/>
            <p:nvPr/>
          </p:nvSpPr>
          <p:spPr>
            <a:xfrm>
              <a:off x="846664" y="9761520"/>
              <a:ext cx="695325" cy="695325"/>
            </a:xfrm>
            <a:custGeom>
              <a:avLst/>
              <a:gdLst/>
              <a:ahLst/>
              <a:cxnLst/>
              <a:rect l="l" t="t" r="r" b="b"/>
              <a:pathLst>
                <a:path w="695325" h="695325">
                  <a:moveTo>
                    <a:pt x="607898" y="694741"/>
                  </a:moveTo>
                  <a:lnTo>
                    <a:pt x="86842" y="694741"/>
                  </a:lnTo>
                  <a:lnTo>
                    <a:pt x="53049" y="687913"/>
                  </a:lnTo>
                  <a:lnTo>
                    <a:pt x="25444" y="669296"/>
                  </a:lnTo>
                  <a:lnTo>
                    <a:pt x="6828" y="641691"/>
                  </a:lnTo>
                  <a:lnTo>
                    <a:pt x="0" y="607898"/>
                  </a:lnTo>
                  <a:lnTo>
                    <a:pt x="0" y="86842"/>
                  </a:lnTo>
                  <a:lnTo>
                    <a:pt x="6828" y="53049"/>
                  </a:lnTo>
                  <a:lnTo>
                    <a:pt x="25444" y="25444"/>
                  </a:lnTo>
                  <a:lnTo>
                    <a:pt x="53049" y="6828"/>
                  </a:lnTo>
                  <a:lnTo>
                    <a:pt x="86842" y="0"/>
                  </a:lnTo>
                  <a:lnTo>
                    <a:pt x="607898" y="0"/>
                  </a:lnTo>
                  <a:lnTo>
                    <a:pt x="641691" y="6828"/>
                  </a:lnTo>
                  <a:lnTo>
                    <a:pt x="669296" y="25444"/>
                  </a:lnTo>
                  <a:lnTo>
                    <a:pt x="687913" y="53049"/>
                  </a:lnTo>
                  <a:lnTo>
                    <a:pt x="694741" y="86842"/>
                  </a:lnTo>
                  <a:lnTo>
                    <a:pt x="694741" y="607898"/>
                  </a:lnTo>
                  <a:lnTo>
                    <a:pt x="687913" y="641691"/>
                  </a:lnTo>
                  <a:lnTo>
                    <a:pt x="669296" y="669296"/>
                  </a:lnTo>
                  <a:lnTo>
                    <a:pt x="641691" y="687913"/>
                  </a:lnTo>
                  <a:lnTo>
                    <a:pt x="607898" y="694741"/>
                  </a:lnTo>
                  <a:close/>
                </a:path>
              </a:pathLst>
            </a:custGeom>
            <a:solidFill>
              <a:srgbClr val="1C9AF0"/>
            </a:solidFill>
          </p:spPr>
          <p:txBody>
            <a:bodyPr wrap="square" lIns="0" tIns="0" rIns="0" bIns="0" rtlCol="0"/>
            <a:lstStyle/>
            <a:p>
              <a:endParaRPr/>
            </a:p>
          </p:txBody>
        </p:sp>
        <p:sp>
          <p:nvSpPr>
            <p:cNvPr id="10" name="object 10"/>
            <p:cNvSpPr/>
            <p:nvPr/>
          </p:nvSpPr>
          <p:spPr>
            <a:xfrm>
              <a:off x="977101" y="9932426"/>
              <a:ext cx="434340" cy="353060"/>
            </a:xfrm>
            <a:custGeom>
              <a:avLst/>
              <a:gdLst/>
              <a:ahLst/>
              <a:cxnLst/>
              <a:rect l="l" t="t" r="r" b="b"/>
              <a:pathLst>
                <a:path w="434340" h="353059">
                  <a:moveTo>
                    <a:pt x="136342" y="352928"/>
                  </a:moveTo>
                  <a:lnTo>
                    <a:pt x="99383" y="350230"/>
                  </a:lnTo>
                  <a:lnTo>
                    <a:pt x="64068" y="342420"/>
                  </a:lnTo>
                  <a:lnTo>
                    <a:pt x="30804" y="329920"/>
                  </a:lnTo>
                  <a:lnTo>
                    <a:pt x="0" y="313154"/>
                  </a:lnTo>
                  <a:lnTo>
                    <a:pt x="6947" y="314022"/>
                  </a:lnTo>
                  <a:lnTo>
                    <a:pt x="14068" y="314370"/>
                  </a:lnTo>
                  <a:lnTo>
                    <a:pt x="21189" y="314370"/>
                  </a:lnTo>
                  <a:lnTo>
                    <a:pt x="51763" y="311770"/>
                  </a:lnTo>
                  <a:lnTo>
                    <a:pt x="80676" y="304253"/>
                  </a:lnTo>
                  <a:lnTo>
                    <a:pt x="107505" y="292241"/>
                  </a:lnTo>
                  <a:lnTo>
                    <a:pt x="131827" y="276159"/>
                  </a:lnTo>
                  <a:lnTo>
                    <a:pt x="104002" y="271187"/>
                  </a:lnTo>
                  <a:lnTo>
                    <a:pt x="79873" y="258270"/>
                  </a:lnTo>
                  <a:lnTo>
                    <a:pt x="60922" y="238838"/>
                  </a:lnTo>
                  <a:lnTo>
                    <a:pt x="48631" y="214327"/>
                  </a:lnTo>
                  <a:lnTo>
                    <a:pt x="54016" y="215369"/>
                  </a:lnTo>
                  <a:lnTo>
                    <a:pt x="59574" y="215890"/>
                  </a:lnTo>
                  <a:lnTo>
                    <a:pt x="73468" y="215890"/>
                  </a:lnTo>
                  <a:lnTo>
                    <a:pt x="81284" y="214848"/>
                  </a:lnTo>
                  <a:lnTo>
                    <a:pt x="88753" y="212764"/>
                  </a:lnTo>
                  <a:lnTo>
                    <a:pt x="60453" y="201727"/>
                  </a:lnTo>
                  <a:lnTo>
                    <a:pt x="37819" y="182174"/>
                  </a:lnTo>
                  <a:lnTo>
                    <a:pt x="22807" y="156075"/>
                  </a:lnTo>
                  <a:lnTo>
                    <a:pt x="17368" y="125400"/>
                  </a:lnTo>
                  <a:lnTo>
                    <a:pt x="17368" y="124184"/>
                  </a:lnTo>
                  <a:lnTo>
                    <a:pt x="26668" y="128632"/>
                  </a:lnTo>
                  <a:lnTo>
                    <a:pt x="36539" y="132022"/>
                  </a:lnTo>
                  <a:lnTo>
                    <a:pt x="46897" y="134272"/>
                  </a:lnTo>
                  <a:lnTo>
                    <a:pt x="57663" y="135300"/>
                  </a:lnTo>
                  <a:lnTo>
                    <a:pt x="41437" y="121319"/>
                  </a:lnTo>
                  <a:lnTo>
                    <a:pt x="28940" y="103820"/>
                  </a:lnTo>
                  <a:lnTo>
                    <a:pt x="20904" y="83520"/>
                  </a:lnTo>
                  <a:lnTo>
                    <a:pt x="18063" y="61137"/>
                  </a:lnTo>
                  <a:lnTo>
                    <a:pt x="18861" y="49104"/>
                  </a:lnTo>
                  <a:lnTo>
                    <a:pt x="21189" y="37559"/>
                  </a:lnTo>
                  <a:lnTo>
                    <a:pt x="24950" y="26600"/>
                  </a:lnTo>
                  <a:lnTo>
                    <a:pt x="30047" y="16326"/>
                  </a:lnTo>
                  <a:lnTo>
                    <a:pt x="66866" y="53074"/>
                  </a:lnTo>
                  <a:lnTo>
                    <a:pt x="110572" y="81697"/>
                  </a:lnTo>
                  <a:lnTo>
                    <a:pt x="159912" y="100908"/>
                  </a:lnTo>
                  <a:lnTo>
                    <a:pt x="213632" y="109421"/>
                  </a:lnTo>
                  <a:lnTo>
                    <a:pt x="212243" y="102821"/>
                  </a:lnTo>
                  <a:lnTo>
                    <a:pt x="211374" y="96047"/>
                  </a:lnTo>
                  <a:lnTo>
                    <a:pt x="211374" y="89100"/>
                  </a:lnTo>
                  <a:lnTo>
                    <a:pt x="218384" y="54442"/>
                  </a:lnTo>
                  <a:lnTo>
                    <a:pt x="237492" y="26117"/>
                  </a:lnTo>
                  <a:lnTo>
                    <a:pt x="265817" y="7009"/>
                  </a:lnTo>
                  <a:lnTo>
                    <a:pt x="300475" y="0"/>
                  </a:lnTo>
                  <a:lnTo>
                    <a:pt x="319100" y="1953"/>
                  </a:lnTo>
                  <a:lnTo>
                    <a:pt x="336406" y="7555"/>
                  </a:lnTo>
                  <a:lnTo>
                    <a:pt x="351986" y="16413"/>
                  </a:lnTo>
                  <a:lnTo>
                    <a:pt x="365433" y="28137"/>
                  </a:lnTo>
                  <a:lnTo>
                    <a:pt x="380435" y="24527"/>
                  </a:lnTo>
                  <a:lnTo>
                    <a:pt x="394916" y="19713"/>
                  </a:lnTo>
                  <a:lnTo>
                    <a:pt x="408811" y="13726"/>
                  </a:lnTo>
                  <a:lnTo>
                    <a:pt x="422055" y="6600"/>
                  </a:lnTo>
                  <a:lnTo>
                    <a:pt x="415653" y="21561"/>
                  </a:lnTo>
                  <a:lnTo>
                    <a:pt x="406792" y="34975"/>
                  </a:lnTo>
                  <a:lnTo>
                    <a:pt x="395750" y="46534"/>
                  </a:lnTo>
                  <a:lnTo>
                    <a:pt x="382802" y="55926"/>
                  </a:lnTo>
                  <a:lnTo>
                    <a:pt x="396181" y="53777"/>
                  </a:lnTo>
                  <a:lnTo>
                    <a:pt x="409202" y="50716"/>
                  </a:lnTo>
                  <a:lnTo>
                    <a:pt x="421832" y="46743"/>
                  </a:lnTo>
                  <a:lnTo>
                    <a:pt x="434039" y="41858"/>
                  </a:lnTo>
                  <a:lnTo>
                    <a:pt x="424478" y="54865"/>
                  </a:lnTo>
                  <a:lnTo>
                    <a:pt x="413826" y="66977"/>
                  </a:lnTo>
                  <a:lnTo>
                    <a:pt x="402165" y="78079"/>
                  </a:lnTo>
                  <a:lnTo>
                    <a:pt x="389576" y="88058"/>
                  </a:lnTo>
                  <a:lnTo>
                    <a:pt x="389749" y="91879"/>
                  </a:lnTo>
                  <a:lnTo>
                    <a:pt x="389749" y="99521"/>
                  </a:lnTo>
                  <a:lnTo>
                    <a:pt x="386451" y="139180"/>
                  </a:lnTo>
                  <a:lnTo>
                    <a:pt x="376642" y="178922"/>
                  </a:lnTo>
                  <a:lnTo>
                    <a:pt x="360448" y="217479"/>
                  </a:lnTo>
                  <a:lnTo>
                    <a:pt x="337997" y="253583"/>
                  </a:lnTo>
                  <a:lnTo>
                    <a:pt x="309417" y="285966"/>
                  </a:lnTo>
                  <a:lnTo>
                    <a:pt x="274834" y="313360"/>
                  </a:lnTo>
                  <a:lnTo>
                    <a:pt x="234376" y="334497"/>
                  </a:lnTo>
                  <a:lnTo>
                    <a:pt x="188170" y="348109"/>
                  </a:lnTo>
                  <a:lnTo>
                    <a:pt x="136342" y="352928"/>
                  </a:lnTo>
                  <a:close/>
                </a:path>
              </a:pathLst>
            </a:custGeom>
            <a:solidFill>
              <a:srgbClr val="FFFFFF"/>
            </a:solidFill>
          </p:spPr>
          <p:txBody>
            <a:bodyPr wrap="square" lIns="0" tIns="0" rIns="0" bIns="0" rtlCol="0"/>
            <a:lstStyle/>
            <a:p>
              <a:endParaRPr/>
            </a:p>
          </p:txBody>
        </p:sp>
      </p:grpSp>
      <p:sp>
        <p:nvSpPr>
          <p:cNvPr id="11" name="object 11"/>
          <p:cNvSpPr txBox="1"/>
          <p:nvPr/>
        </p:nvSpPr>
        <p:spPr>
          <a:xfrm>
            <a:off x="1698285" y="8832296"/>
            <a:ext cx="2552065" cy="1127760"/>
          </a:xfrm>
          <a:prstGeom prst="rect">
            <a:avLst/>
          </a:prstGeom>
        </p:spPr>
        <p:txBody>
          <a:bodyPr vert="horz" wrap="square" lIns="0" tIns="12065" rIns="0" bIns="0" rtlCol="0">
            <a:spAutoFit/>
          </a:bodyPr>
          <a:lstStyle/>
          <a:p>
            <a:pPr marL="12700">
              <a:lnSpc>
                <a:spcPct val="100000"/>
              </a:lnSpc>
              <a:spcBef>
                <a:spcPts val="95"/>
              </a:spcBef>
            </a:pPr>
            <a:r>
              <a:rPr sz="2100" spc="-35">
                <a:solidFill>
                  <a:srgbClr val="FFFFFF"/>
                </a:solidFill>
                <a:latin typeface="STIX SMART MathJax Main"/>
                <a:cs typeface="STIX SMART MathJax Main"/>
              </a:rPr>
              <a:t>@SchulerSchoolPRSD8</a:t>
            </a:r>
            <a:endParaRPr sz="2100">
              <a:latin typeface="STIX SMART MathJax Main"/>
              <a:cs typeface="STIX SMART MathJax Main"/>
            </a:endParaRPr>
          </a:p>
          <a:p>
            <a:pPr>
              <a:lnSpc>
                <a:spcPct val="100000"/>
              </a:lnSpc>
              <a:spcBef>
                <a:spcPts val="40"/>
              </a:spcBef>
            </a:pPr>
            <a:endParaRPr sz="3000">
              <a:latin typeface="STIX SMART MathJax Main"/>
              <a:cs typeface="STIX SMART MathJax Main"/>
            </a:endParaRPr>
          </a:p>
          <a:p>
            <a:pPr marL="50165">
              <a:lnSpc>
                <a:spcPct val="100000"/>
              </a:lnSpc>
            </a:pPr>
            <a:r>
              <a:rPr sz="2100" spc="-10">
                <a:solidFill>
                  <a:srgbClr val="FFFFFF"/>
                </a:solidFill>
                <a:latin typeface="STIX SMART MathJax Main"/>
                <a:cs typeface="STIX SMART MathJax Main"/>
              </a:rPr>
              <a:t>@SchulerPRSD8</a:t>
            </a:r>
            <a:endParaRPr sz="2100">
              <a:latin typeface="STIX SMART MathJax Main"/>
              <a:cs typeface="STIX SMART MathJax Main"/>
            </a:endParaRPr>
          </a:p>
        </p:txBody>
      </p:sp>
      <p:sp>
        <p:nvSpPr>
          <p:cNvPr id="12" name="object 12"/>
          <p:cNvSpPr txBox="1">
            <a:spLocks noGrp="1"/>
          </p:cNvSpPr>
          <p:nvPr>
            <p:ph type="title"/>
          </p:nvPr>
        </p:nvSpPr>
        <p:spPr>
          <a:xfrm>
            <a:off x="746616" y="784173"/>
            <a:ext cx="6024245" cy="714939"/>
          </a:xfrm>
          <a:prstGeom prst="rect">
            <a:avLst/>
          </a:prstGeom>
          <a:solidFill>
            <a:srgbClr val="FFFFFF">
              <a:alpha val="79998"/>
            </a:srgbClr>
          </a:solidFill>
        </p:spPr>
        <p:txBody>
          <a:bodyPr vert="horz" wrap="square" lIns="0" tIns="220345" rIns="0" bIns="0" rtlCol="0">
            <a:spAutoFit/>
          </a:bodyPr>
          <a:lstStyle/>
          <a:p>
            <a:pPr marL="290195">
              <a:lnSpc>
                <a:spcPct val="100000"/>
              </a:lnSpc>
              <a:spcBef>
                <a:spcPts val="1735"/>
              </a:spcBef>
            </a:pPr>
            <a:r>
              <a:rPr spc="465">
                <a:solidFill>
                  <a:srgbClr val="000000"/>
                </a:solidFill>
                <a:latin typeface="Congenial SemiBold" panose="02000503040000020004" pitchFamily="2" charset="0"/>
              </a:rPr>
              <a:t>Stay</a:t>
            </a:r>
            <a:r>
              <a:rPr spc="145">
                <a:solidFill>
                  <a:srgbClr val="000000"/>
                </a:solidFill>
                <a:latin typeface="Congenial SemiBold" panose="02000503040000020004" pitchFamily="2" charset="0"/>
              </a:rPr>
              <a:t> </a:t>
            </a:r>
            <a:r>
              <a:rPr spc="365">
                <a:solidFill>
                  <a:srgbClr val="000000"/>
                </a:solidFill>
                <a:latin typeface="Congenial SemiBold" panose="02000503040000020004" pitchFamily="2" charset="0"/>
              </a:rPr>
              <a:t>Connected</a:t>
            </a:r>
            <a:r>
              <a:rPr spc="145">
                <a:solidFill>
                  <a:srgbClr val="000000"/>
                </a:solidFill>
                <a:latin typeface="Congenial SemiBold" panose="02000503040000020004" pitchFamily="2" charset="0"/>
              </a:rPr>
              <a:t> </a:t>
            </a:r>
            <a:r>
              <a:rPr spc="365">
                <a:solidFill>
                  <a:srgbClr val="000000"/>
                </a:solidFill>
                <a:latin typeface="Congenial SemiBold" panose="02000503040000020004" pitchFamily="2" charset="0"/>
              </a:rPr>
              <a:t>with</a:t>
            </a:r>
            <a:r>
              <a:rPr spc="150">
                <a:solidFill>
                  <a:srgbClr val="000000"/>
                </a:solidFill>
                <a:latin typeface="Congenial SemiBold" panose="02000503040000020004" pitchFamily="2" charset="0"/>
              </a:rPr>
              <a:t> </a:t>
            </a:r>
            <a:r>
              <a:rPr spc="254">
                <a:solidFill>
                  <a:srgbClr val="000000"/>
                </a:solidFill>
                <a:latin typeface="Congenial SemiBold" panose="02000503040000020004" pitchFamily="2" charset="0"/>
              </a:rPr>
              <a:t>Us</a:t>
            </a:r>
          </a:p>
        </p:txBody>
      </p:sp>
      <p:sp>
        <p:nvSpPr>
          <p:cNvPr id="13" name="object 13"/>
          <p:cNvSpPr/>
          <p:nvPr/>
        </p:nvSpPr>
        <p:spPr>
          <a:xfrm>
            <a:off x="2573008" y="267928"/>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14" name="object 14"/>
          <p:cNvSpPr txBox="1"/>
          <p:nvPr/>
        </p:nvSpPr>
        <p:spPr>
          <a:xfrm>
            <a:off x="255123" y="113837"/>
            <a:ext cx="2092325" cy="243015"/>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BA5828-CDC0-45D4-4BCB-6A1046AE5EF8}"/>
              </a:ext>
            </a:extLst>
          </p:cNvPr>
          <p:cNvSpPr/>
          <p:nvPr/>
        </p:nvSpPr>
        <p:spPr>
          <a:xfrm>
            <a:off x="0" y="0"/>
            <a:ext cx="7556500" cy="8463565"/>
          </a:xfrm>
          <a:prstGeom prst="rect">
            <a:avLst/>
          </a:prstGeom>
          <a:solidFill>
            <a:srgbClr val="C3D6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a:off x="509" y="5653522"/>
            <a:ext cx="7555991" cy="5046228"/>
          </a:xfrm>
          <a:prstGeom prst="rect">
            <a:avLst/>
          </a:prstGeom>
        </p:spPr>
      </p:pic>
      <p:grpSp>
        <p:nvGrpSpPr>
          <p:cNvPr id="3" name="object 3"/>
          <p:cNvGrpSpPr/>
          <p:nvPr/>
        </p:nvGrpSpPr>
        <p:grpSpPr>
          <a:xfrm>
            <a:off x="3501537" y="8791221"/>
            <a:ext cx="3784208" cy="1639514"/>
            <a:chOff x="677602" y="5613298"/>
            <a:chExt cx="6024880" cy="5074920"/>
          </a:xfrm>
        </p:grpSpPr>
        <p:sp>
          <p:nvSpPr>
            <p:cNvPr id="4" name="object 4"/>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5" name="object 5"/>
            <p:cNvSpPr/>
            <p:nvPr/>
          </p:nvSpPr>
          <p:spPr>
            <a:xfrm>
              <a:off x="677602" y="5613298"/>
              <a:ext cx="6024880" cy="5074920"/>
            </a:xfrm>
            <a:custGeom>
              <a:avLst/>
              <a:gdLst/>
              <a:ahLst/>
              <a:cxnLst/>
              <a:rect l="l" t="t" r="r" b="b"/>
              <a:pathLst>
                <a:path w="6024880" h="5074920">
                  <a:moveTo>
                    <a:pt x="6024261" y="5074294"/>
                  </a:moveTo>
                  <a:lnTo>
                    <a:pt x="0" y="5074294"/>
                  </a:lnTo>
                  <a:lnTo>
                    <a:pt x="0" y="0"/>
                  </a:lnTo>
                  <a:lnTo>
                    <a:pt x="6024261" y="0"/>
                  </a:lnTo>
                  <a:lnTo>
                    <a:pt x="6024261" y="5074294"/>
                  </a:lnTo>
                  <a:close/>
                </a:path>
              </a:pathLst>
            </a:custGeom>
            <a:solidFill>
              <a:srgbClr val="4B526F">
                <a:alpha val="79998"/>
              </a:srgbClr>
            </a:solidFill>
          </p:spPr>
          <p:txBody>
            <a:bodyPr wrap="square" lIns="0" tIns="0" rIns="0" bIns="0" rtlCol="0"/>
            <a:lstStyle/>
            <a:p>
              <a:endParaRPr/>
            </a:p>
          </p:txBody>
        </p:sp>
      </p:grpSp>
      <p:sp>
        <p:nvSpPr>
          <p:cNvPr id="6" name="object 6"/>
          <p:cNvSpPr/>
          <p:nvPr/>
        </p:nvSpPr>
        <p:spPr>
          <a:xfrm>
            <a:off x="2573008" y="267928"/>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7" name="object 7"/>
          <p:cNvSpPr txBox="1"/>
          <p:nvPr/>
        </p:nvSpPr>
        <p:spPr>
          <a:xfrm>
            <a:off x="255123" y="113837"/>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
        <p:nvSpPr>
          <p:cNvPr id="8" name="object 8"/>
          <p:cNvSpPr txBox="1"/>
          <p:nvPr/>
        </p:nvSpPr>
        <p:spPr>
          <a:xfrm>
            <a:off x="248773" y="597041"/>
            <a:ext cx="4197350" cy="396904"/>
          </a:xfrm>
          <a:prstGeom prst="rect">
            <a:avLst/>
          </a:prstGeom>
        </p:spPr>
        <p:txBody>
          <a:bodyPr vert="horz" wrap="square" lIns="0" tIns="12065" rIns="0" bIns="0" rtlCol="0">
            <a:spAutoFit/>
          </a:bodyPr>
          <a:lstStyle/>
          <a:p>
            <a:pPr marL="12700">
              <a:lnSpc>
                <a:spcPct val="100000"/>
              </a:lnSpc>
              <a:spcBef>
                <a:spcPts val="95"/>
              </a:spcBef>
            </a:pPr>
            <a:r>
              <a:rPr sz="2500" b="1" spc="245">
                <a:solidFill>
                  <a:srgbClr val="333333"/>
                </a:solidFill>
                <a:latin typeface="Congenial SemiBold" panose="02000503040000020004" pitchFamily="2" charset="0"/>
                <a:cs typeface="Calibri"/>
              </a:rPr>
              <a:t>Principal's</a:t>
            </a:r>
            <a:r>
              <a:rPr sz="2500" b="1" spc="145">
                <a:solidFill>
                  <a:srgbClr val="333333"/>
                </a:solidFill>
                <a:latin typeface="Congenial SemiBold" panose="02000503040000020004" pitchFamily="2" charset="0"/>
                <a:cs typeface="Calibri"/>
              </a:rPr>
              <a:t> </a:t>
            </a:r>
            <a:r>
              <a:rPr sz="2500" b="1" spc="280">
                <a:solidFill>
                  <a:srgbClr val="333333"/>
                </a:solidFill>
                <a:latin typeface="Congenial SemiBold" panose="02000503040000020004" pitchFamily="2" charset="0"/>
                <a:cs typeface="Calibri"/>
              </a:rPr>
              <a:t>Message</a:t>
            </a:r>
            <a:endParaRPr sz="2500">
              <a:latin typeface="Congenial SemiBold" panose="02000503040000020004" pitchFamily="2" charset="0"/>
              <a:cs typeface="Calibri"/>
            </a:endParaRPr>
          </a:p>
        </p:txBody>
      </p:sp>
      <p:sp>
        <p:nvSpPr>
          <p:cNvPr id="9" name="object 9"/>
          <p:cNvSpPr txBox="1"/>
          <p:nvPr/>
        </p:nvSpPr>
        <p:spPr>
          <a:xfrm>
            <a:off x="6697591" y="10216500"/>
            <a:ext cx="113664" cy="147320"/>
          </a:xfrm>
          <a:prstGeom prst="rect">
            <a:avLst/>
          </a:prstGeom>
        </p:spPr>
        <p:txBody>
          <a:bodyPr vert="horz" wrap="square" lIns="0" tIns="12700" rIns="0" bIns="0" rtlCol="0">
            <a:spAutoFit/>
          </a:bodyPr>
          <a:lstStyle/>
          <a:p>
            <a:pPr>
              <a:lnSpc>
                <a:spcPct val="100000"/>
              </a:lnSpc>
              <a:spcBef>
                <a:spcPts val="100"/>
              </a:spcBef>
            </a:pPr>
            <a:r>
              <a:rPr sz="800" spc="-25">
                <a:latin typeface="Calibri"/>
                <a:cs typeface="Calibri"/>
              </a:rPr>
              <a:t>01</a:t>
            </a:r>
            <a:endParaRPr sz="800">
              <a:latin typeface="Calibri"/>
              <a:cs typeface="Calibri"/>
            </a:endParaRPr>
          </a:p>
        </p:txBody>
      </p:sp>
      <p:sp>
        <p:nvSpPr>
          <p:cNvPr id="12" name="object 12"/>
          <p:cNvSpPr txBox="1"/>
          <p:nvPr/>
        </p:nvSpPr>
        <p:spPr>
          <a:xfrm>
            <a:off x="4213548" y="8991129"/>
            <a:ext cx="4315460" cy="1475660"/>
          </a:xfrm>
          <a:prstGeom prst="rect">
            <a:avLst/>
          </a:prstGeom>
        </p:spPr>
        <p:txBody>
          <a:bodyPr vert="horz" wrap="square" lIns="0" tIns="12065" rIns="0" bIns="0" rtlCol="0">
            <a:spAutoFit/>
          </a:bodyPr>
          <a:lstStyle/>
          <a:p>
            <a:pPr>
              <a:lnSpc>
                <a:spcPct val="100000"/>
              </a:lnSpc>
              <a:spcBef>
                <a:spcPts val="95"/>
              </a:spcBef>
            </a:pPr>
            <a:r>
              <a:rPr sz="1200" spc="310">
                <a:solidFill>
                  <a:srgbClr val="FFFFFF"/>
                </a:solidFill>
                <a:latin typeface="Congenial SemiBold" panose="02000503040000020004" pitchFamily="2" charset="0"/>
                <a:cs typeface="Calibri"/>
              </a:rPr>
              <a:t>Schuler</a:t>
            </a:r>
            <a:r>
              <a:rPr sz="1200" spc="150">
                <a:solidFill>
                  <a:srgbClr val="FFFFFF"/>
                </a:solidFill>
                <a:latin typeface="Congenial SemiBold" panose="02000503040000020004" pitchFamily="2" charset="0"/>
                <a:cs typeface="Calibri"/>
              </a:rPr>
              <a:t> </a:t>
            </a:r>
            <a:r>
              <a:rPr sz="1200" spc="310">
                <a:solidFill>
                  <a:srgbClr val="FFFFFF"/>
                </a:solidFill>
                <a:latin typeface="Congenial SemiBold" panose="02000503040000020004" pitchFamily="2" charset="0"/>
                <a:cs typeface="Calibri"/>
              </a:rPr>
              <a:t>School</a:t>
            </a:r>
            <a:r>
              <a:rPr sz="1200" spc="155">
                <a:solidFill>
                  <a:srgbClr val="FFFFFF"/>
                </a:solidFill>
                <a:latin typeface="Congenial SemiBold" panose="02000503040000020004" pitchFamily="2" charset="0"/>
                <a:cs typeface="Calibri"/>
              </a:rPr>
              <a:t> </a:t>
            </a:r>
            <a:r>
              <a:rPr sz="1200" spc="285">
                <a:solidFill>
                  <a:srgbClr val="FFFFFF"/>
                </a:solidFill>
                <a:latin typeface="Congenial SemiBold" panose="02000503040000020004" pitchFamily="2" charset="0"/>
                <a:cs typeface="Calibri"/>
              </a:rPr>
              <a:t>Council</a:t>
            </a:r>
            <a:endParaRPr lang="en-US" sz="1200" spc="285">
              <a:solidFill>
                <a:srgbClr val="FFFFFF"/>
              </a:solidFill>
              <a:latin typeface="Congenial SemiBold" panose="02000503040000020004" pitchFamily="2" charset="0"/>
              <a:cs typeface="Calibri"/>
            </a:endParaRPr>
          </a:p>
          <a:p>
            <a:pPr>
              <a:lnSpc>
                <a:spcPct val="100000"/>
              </a:lnSpc>
              <a:spcBef>
                <a:spcPts val="95"/>
              </a:spcBef>
            </a:pPr>
            <a:endParaRPr sz="1200" u="sng">
              <a:latin typeface="Congenial SemiBold" panose="02000503040000020004" pitchFamily="2" charset="0"/>
              <a:cs typeface="Calibri"/>
            </a:endParaRPr>
          </a:p>
          <a:p>
            <a:pPr marL="149225">
              <a:lnSpc>
                <a:spcPct val="100000"/>
              </a:lnSpc>
            </a:pPr>
            <a:r>
              <a:rPr lang="en-CA" sz="1200" spc="50">
                <a:solidFill>
                  <a:srgbClr val="FFFFFF"/>
                </a:solidFill>
                <a:latin typeface="Congenial SemiBold" panose="02000503040000020004" pitchFamily="2" charset="0"/>
                <a:cs typeface="STIX SMART MathJax Main"/>
              </a:rPr>
              <a:t>Chairperson</a:t>
            </a:r>
            <a:r>
              <a:rPr sz="1200">
                <a:solidFill>
                  <a:srgbClr val="FFFFFF"/>
                </a:solidFill>
                <a:latin typeface="Congenial SemiBold" panose="02000503040000020004" pitchFamily="2" charset="0"/>
                <a:cs typeface="STIX SMART MathJax Main"/>
              </a:rPr>
              <a:t>:</a:t>
            </a:r>
            <a:r>
              <a:rPr sz="1200" spc="114">
                <a:solidFill>
                  <a:srgbClr val="FFFFFF"/>
                </a:solidFill>
                <a:latin typeface="Congenial SemiBold" panose="02000503040000020004" pitchFamily="2" charset="0"/>
                <a:cs typeface="STIX SMART MathJax Main"/>
              </a:rPr>
              <a:t> </a:t>
            </a:r>
            <a:r>
              <a:rPr sz="1200" spc="50">
                <a:solidFill>
                  <a:srgbClr val="FFFFFF"/>
                </a:solidFill>
                <a:latin typeface="Congenial SemiBold" panose="02000503040000020004" pitchFamily="2" charset="0"/>
                <a:cs typeface="STIX SMART MathJax Main"/>
              </a:rPr>
              <a:t>Jenn</a:t>
            </a:r>
            <a:r>
              <a:rPr sz="1200" spc="114">
                <a:solidFill>
                  <a:srgbClr val="FFFFFF"/>
                </a:solidFill>
                <a:latin typeface="Congenial SemiBold" panose="02000503040000020004" pitchFamily="2" charset="0"/>
                <a:cs typeface="STIX SMART MathJax Main"/>
              </a:rPr>
              <a:t> </a:t>
            </a:r>
            <a:r>
              <a:rPr sz="1200" spc="-20">
                <a:solidFill>
                  <a:srgbClr val="FFFFFF"/>
                </a:solidFill>
                <a:latin typeface="Congenial SemiBold" panose="02000503040000020004" pitchFamily="2" charset="0"/>
                <a:cs typeface="STIX SMART MathJax Main"/>
              </a:rPr>
              <a:t>Beck</a:t>
            </a:r>
            <a:endParaRPr sz="1200">
              <a:latin typeface="Congenial SemiBold" panose="02000503040000020004" pitchFamily="2" charset="0"/>
              <a:cs typeface="STIX SMART MathJax Main"/>
            </a:endParaRPr>
          </a:p>
          <a:p>
            <a:pPr marL="149225" marR="5080">
              <a:lnSpc>
                <a:spcPct val="114500"/>
              </a:lnSpc>
            </a:pPr>
            <a:r>
              <a:rPr sz="1200">
                <a:solidFill>
                  <a:srgbClr val="FFFFFF"/>
                </a:solidFill>
                <a:latin typeface="Congenial SemiBold" panose="02000503040000020004" pitchFamily="2" charset="0"/>
                <a:cs typeface="STIX SMART MathJax Main"/>
              </a:rPr>
              <a:t>Vice</a:t>
            </a:r>
            <a:r>
              <a:rPr sz="1200" spc="140">
                <a:solidFill>
                  <a:srgbClr val="FFFFFF"/>
                </a:solidFill>
                <a:latin typeface="Congenial SemiBold" panose="02000503040000020004" pitchFamily="2" charset="0"/>
                <a:cs typeface="STIX SMART MathJax Main"/>
              </a:rPr>
              <a:t> </a:t>
            </a:r>
            <a:r>
              <a:rPr lang="en-CA" sz="1200" spc="50">
                <a:solidFill>
                  <a:srgbClr val="FFFFFF"/>
                </a:solidFill>
                <a:latin typeface="Congenial SemiBold" panose="02000503040000020004" pitchFamily="2" charset="0"/>
                <a:cs typeface="STIX SMART MathJax Main"/>
              </a:rPr>
              <a:t>Chairperson</a:t>
            </a:r>
            <a:r>
              <a:rPr sz="1200">
                <a:solidFill>
                  <a:srgbClr val="FFFFFF"/>
                </a:solidFill>
                <a:latin typeface="Congenial SemiBold" panose="02000503040000020004" pitchFamily="2" charset="0"/>
                <a:cs typeface="STIX SMART MathJax Main"/>
              </a:rPr>
              <a:t>:</a:t>
            </a:r>
            <a:r>
              <a:rPr sz="1200" spc="145">
                <a:solidFill>
                  <a:srgbClr val="FFFFFF"/>
                </a:solidFill>
                <a:latin typeface="Congenial SemiBold" panose="02000503040000020004" pitchFamily="2" charset="0"/>
                <a:cs typeface="STIX SMART MathJax Main"/>
              </a:rPr>
              <a:t> </a:t>
            </a:r>
            <a:r>
              <a:rPr lang="en-US" sz="1200">
                <a:solidFill>
                  <a:srgbClr val="FFFFFF"/>
                </a:solidFill>
                <a:latin typeface="Congenial SemiBold" panose="02000503040000020004" pitchFamily="2" charset="0"/>
                <a:cs typeface="STIX SMART MathJax Main"/>
              </a:rPr>
              <a:t>Sarah </a:t>
            </a:r>
            <a:r>
              <a:rPr lang="en-US" sz="1200" err="1">
                <a:solidFill>
                  <a:srgbClr val="FFFFFF"/>
                </a:solidFill>
                <a:latin typeface="Congenial SemiBold" panose="02000503040000020004" pitchFamily="2" charset="0"/>
                <a:cs typeface="STIX SMART MathJax Main"/>
              </a:rPr>
              <a:t>Kirschenman</a:t>
            </a:r>
            <a:endParaRPr lang="en-US" sz="1200" spc="45">
              <a:solidFill>
                <a:srgbClr val="FFFFFF"/>
              </a:solidFill>
              <a:latin typeface="Congenial SemiBold" panose="02000503040000020004" pitchFamily="2" charset="0"/>
              <a:cs typeface="STIX SMART MathJax Main"/>
            </a:endParaRPr>
          </a:p>
          <a:p>
            <a:pPr marL="149225" marR="5080">
              <a:lnSpc>
                <a:spcPct val="114500"/>
              </a:lnSpc>
            </a:pPr>
            <a:r>
              <a:rPr sz="1200" spc="45">
                <a:solidFill>
                  <a:srgbClr val="FFFFFF"/>
                </a:solidFill>
                <a:latin typeface="Congenial SemiBold" panose="02000503040000020004" pitchFamily="2" charset="0"/>
                <a:cs typeface="STIX SMART MathJax Main"/>
              </a:rPr>
              <a:t> </a:t>
            </a:r>
            <a:r>
              <a:rPr sz="1200" spc="70">
                <a:solidFill>
                  <a:srgbClr val="FFFFFF"/>
                </a:solidFill>
                <a:latin typeface="Congenial SemiBold" panose="02000503040000020004" pitchFamily="2" charset="0"/>
                <a:cs typeface="STIX SMART MathJax Main"/>
              </a:rPr>
              <a:t>Secretary:</a:t>
            </a:r>
            <a:r>
              <a:rPr sz="1200" spc="65">
                <a:solidFill>
                  <a:srgbClr val="FFFFFF"/>
                </a:solidFill>
                <a:latin typeface="Congenial SemiBold" panose="02000503040000020004" pitchFamily="2" charset="0"/>
                <a:cs typeface="STIX SMART MathJax Main"/>
              </a:rPr>
              <a:t> </a:t>
            </a:r>
            <a:r>
              <a:rPr lang="en-US" sz="1200" spc="50">
                <a:solidFill>
                  <a:srgbClr val="FFFFFF"/>
                </a:solidFill>
                <a:latin typeface="Congenial SemiBold" panose="02000503040000020004" pitchFamily="2" charset="0"/>
                <a:cs typeface="STIX SMART MathJax Main"/>
              </a:rPr>
              <a:t>Danielle McNeill</a:t>
            </a:r>
            <a:endParaRPr sz="1200">
              <a:latin typeface="Congenial SemiBold" panose="02000503040000020004" pitchFamily="2" charset="0"/>
              <a:cs typeface="STIX SMART MathJax Main"/>
            </a:endParaRPr>
          </a:p>
          <a:p>
            <a:pPr marL="149225">
              <a:lnSpc>
                <a:spcPct val="100000"/>
              </a:lnSpc>
              <a:spcBef>
                <a:spcPts val="415"/>
              </a:spcBef>
            </a:pPr>
            <a:r>
              <a:rPr sz="1200">
                <a:solidFill>
                  <a:srgbClr val="FFFFFF"/>
                </a:solidFill>
                <a:latin typeface="Congenial SemiBold" panose="02000503040000020004" pitchFamily="2" charset="0"/>
                <a:cs typeface="STIX SMART MathJax Main"/>
              </a:rPr>
              <a:t>Treasurer:</a:t>
            </a:r>
            <a:r>
              <a:rPr sz="1200" spc="105">
                <a:solidFill>
                  <a:srgbClr val="FFFFFF"/>
                </a:solidFill>
                <a:latin typeface="Congenial SemiBold" panose="02000503040000020004" pitchFamily="2" charset="0"/>
                <a:cs typeface="STIX SMART MathJax Main"/>
              </a:rPr>
              <a:t> </a:t>
            </a:r>
            <a:r>
              <a:rPr lang="en-CA" sz="1200" spc="105">
                <a:solidFill>
                  <a:srgbClr val="FFFFFF"/>
                </a:solidFill>
                <a:latin typeface="Congenial SemiBold" panose="02000503040000020004" pitchFamily="2" charset="0"/>
                <a:cs typeface="STIX SMART MathJax Main"/>
              </a:rPr>
              <a:t>Jackie Hanson </a:t>
            </a:r>
            <a:endParaRPr lang="en-US" sz="1200" spc="-155">
              <a:solidFill>
                <a:srgbClr val="FFFFFF"/>
              </a:solidFill>
              <a:latin typeface="Congenial SemiBold" panose="02000503040000020004" pitchFamily="2" charset="0"/>
              <a:cs typeface="STIX SMART MathJax Main"/>
            </a:endParaRPr>
          </a:p>
          <a:p>
            <a:pPr marL="149225">
              <a:lnSpc>
                <a:spcPct val="100000"/>
              </a:lnSpc>
              <a:spcBef>
                <a:spcPts val="415"/>
              </a:spcBef>
            </a:pPr>
            <a:endParaRPr sz="1200">
              <a:latin typeface="Congenial SemiBold" panose="02000503040000020004" pitchFamily="2" charset="0"/>
              <a:cs typeface="STIX SMART MathJax Main"/>
            </a:endParaRPr>
          </a:p>
        </p:txBody>
      </p:sp>
      <p:sp>
        <p:nvSpPr>
          <p:cNvPr id="10" name="TextBox 9">
            <a:extLst>
              <a:ext uri="{FF2B5EF4-FFF2-40B4-BE49-F238E27FC236}">
                <a16:creationId xmlns:a16="http://schemas.microsoft.com/office/drawing/2014/main" id="{D00A5CEF-5E9E-20DF-A775-9FB5B9071653}"/>
              </a:ext>
            </a:extLst>
          </p:cNvPr>
          <p:cNvSpPr txBox="1"/>
          <p:nvPr/>
        </p:nvSpPr>
        <p:spPr>
          <a:xfrm>
            <a:off x="212605" y="1255856"/>
            <a:ext cx="6718853" cy="6986528"/>
          </a:xfrm>
          <a:prstGeom prst="rect">
            <a:avLst/>
          </a:prstGeom>
          <a:noFill/>
        </p:spPr>
        <p:txBody>
          <a:bodyPr wrap="square" rtlCol="0">
            <a:spAutoFit/>
          </a:bodyPr>
          <a:lstStyle/>
          <a:p>
            <a:pPr algn="l"/>
            <a:r>
              <a:rPr lang="en-US" sz="1600" b="1">
                <a:solidFill>
                  <a:schemeClr val="bg1"/>
                </a:solidFill>
                <a:latin typeface="+mj-lt"/>
              </a:rPr>
              <a:t>Welcome to Schuler School</a:t>
            </a:r>
          </a:p>
          <a:p>
            <a:pPr algn="l"/>
            <a:r>
              <a:rPr lang="en-US" sz="1600" b="1">
                <a:solidFill>
                  <a:schemeClr val="bg1"/>
                </a:solidFill>
                <a:latin typeface="+mj-lt"/>
              </a:rPr>
              <a:t>Dear Students, Families, and Community Members,</a:t>
            </a:r>
          </a:p>
          <a:p>
            <a:pPr algn="l"/>
            <a:r>
              <a:rPr lang="en-US" sz="1600" b="1">
                <a:solidFill>
                  <a:schemeClr val="bg1"/>
                </a:solidFill>
                <a:latin typeface="+mj-lt"/>
              </a:rPr>
              <a:t>Welcome to Schuler School, where we take pride in being a cornerstone of learning, growth, and community in our rural setting. Our school is more than just a place for education; it’s a vibrant community hub where students are encouraged to explore their potential, foster meaningful connections, and cultivate the skills they need for a successful future. At Schuler School we strive to create a safe, inclusive, and nurturing environment that reflects our values of respect, collaboration, and a commitment to lifelong learning. Guided by the Prairie Rose School Division's six core principles—Connect, Create, Communicate, Care, Contribute, and Challenge—we aim to ignite curiosity, inspire creativity, and empower our students to make meaningful contributions to the world around them. We also recognize the importance of Truth and Reconciliation in fostering understanding and respect for all cultures, particularly the Indigenous peoples whose land we are honored to learn and grow on. Together, we will work to deepen our knowledge and take steps toward building a more inclusive future. This handbook has been designed to provide you with the information you need to navigate our school year successfully. It outlines our policies, procedures, and expectations, as well as opportunities for students and families to get involved in our school community. Thank you for entrusting us with your child’s education. We look forward to partnering with you in their journey of growth and achievement. Together, let’s kindle hearts, ignite minds, and forge futures!</a:t>
            </a:r>
          </a:p>
          <a:p>
            <a:pPr algn="l"/>
            <a:r>
              <a:rPr lang="en-US" sz="1600" b="1">
                <a:solidFill>
                  <a:schemeClr val="bg1"/>
                </a:solidFill>
                <a:latin typeface="+mj-lt"/>
              </a:rPr>
              <a:t>Warm regards,</a:t>
            </a:r>
          </a:p>
          <a:p>
            <a:pPr algn="ctr"/>
            <a:endParaRPr lang="en-US" sz="1600" b="1">
              <a:solidFill>
                <a:schemeClr val="bg1"/>
              </a:solidFill>
              <a:latin typeface="+mj-lt"/>
            </a:endParaRPr>
          </a:p>
          <a:p>
            <a:pPr algn="l"/>
            <a:r>
              <a:rPr lang="en-US" sz="1600" b="1">
                <a:solidFill>
                  <a:schemeClr val="bg1"/>
                </a:solidFill>
                <a:latin typeface="+mj-lt"/>
              </a:rPr>
              <a:t>Lyle Kennedy</a:t>
            </a:r>
          </a:p>
          <a:p>
            <a:pPr algn="l"/>
            <a:r>
              <a:rPr lang="en-US" sz="1600">
                <a:solidFill>
                  <a:schemeClr val="tx1">
                    <a:lumMod val="65000"/>
                    <a:lumOff val="35000"/>
                  </a:schemeClr>
                </a:solidFill>
                <a:latin typeface="+mj-lt"/>
              </a:rPr>
              <a:t>Principal</a:t>
            </a:r>
            <a:endParaRPr lang="en-CA" sz="1600">
              <a:solidFill>
                <a:schemeClr val="tx1">
                  <a:lumMod val="65000"/>
                  <a:lumOff val="35000"/>
                </a:schemeClr>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D6B1788-88AA-3B92-D868-4B9713351632}"/>
              </a:ext>
            </a:extLst>
          </p:cNvPr>
          <p:cNvSpPr/>
          <p:nvPr/>
        </p:nvSpPr>
        <p:spPr>
          <a:xfrm>
            <a:off x="0" y="0"/>
            <a:ext cx="7555991" cy="10699750"/>
          </a:xfrm>
          <a:prstGeom prst="rect">
            <a:avLst/>
          </a:prstGeom>
          <a:solidFill>
            <a:srgbClr val="9F90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rot="5400000">
            <a:off x="-796844" y="2468438"/>
            <a:ext cx="9028155" cy="7434471"/>
          </a:xfrm>
          <a:prstGeom prst="rect">
            <a:avLst/>
          </a:prstGeom>
        </p:spPr>
      </p:pic>
      <p:sp>
        <p:nvSpPr>
          <p:cNvPr id="3" name="object 3"/>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4" name="object 4"/>
          <p:cNvSpPr/>
          <p:nvPr/>
        </p:nvSpPr>
        <p:spPr>
          <a:xfrm>
            <a:off x="755508" y="1994207"/>
            <a:ext cx="6043295" cy="7985125"/>
          </a:xfrm>
          <a:custGeom>
            <a:avLst/>
            <a:gdLst/>
            <a:ahLst/>
            <a:cxnLst/>
            <a:rect l="l" t="t" r="r" b="b"/>
            <a:pathLst>
              <a:path w="6043295" h="7985125">
                <a:moveTo>
                  <a:pt x="6043294" y="7984764"/>
                </a:moveTo>
                <a:lnTo>
                  <a:pt x="0" y="7984764"/>
                </a:lnTo>
                <a:lnTo>
                  <a:pt x="0" y="0"/>
                </a:lnTo>
                <a:lnTo>
                  <a:pt x="6043294" y="0"/>
                </a:lnTo>
                <a:lnTo>
                  <a:pt x="6043294" y="7984764"/>
                </a:lnTo>
                <a:close/>
              </a:path>
            </a:pathLst>
          </a:custGeom>
          <a:solidFill>
            <a:srgbClr val="FFFFFF">
              <a:alpha val="62000"/>
            </a:srgbClr>
          </a:solidFill>
        </p:spPr>
        <p:txBody>
          <a:bodyPr wrap="square" lIns="0" tIns="0" rIns="0" bIns="0" rtlCol="0"/>
          <a:lstStyle/>
          <a:p>
            <a:endParaRPr/>
          </a:p>
        </p:txBody>
      </p:sp>
      <p:sp>
        <p:nvSpPr>
          <p:cNvPr id="6" name="object 6"/>
          <p:cNvSpPr/>
          <p:nvPr/>
        </p:nvSpPr>
        <p:spPr>
          <a:xfrm>
            <a:off x="1625453" y="3534864"/>
            <a:ext cx="363220" cy="494665"/>
          </a:xfrm>
          <a:custGeom>
            <a:avLst/>
            <a:gdLst/>
            <a:ahLst/>
            <a:cxnLst/>
            <a:rect l="l" t="t" r="r" b="b"/>
            <a:pathLst>
              <a:path w="363219" h="494664">
                <a:moveTo>
                  <a:pt x="208973" y="494544"/>
                </a:moveTo>
                <a:lnTo>
                  <a:pt x="0" y="494544"/>
                </a:lnTo>
                <a:lnTo>
                  <a:pt x="0" y="0"/>
                </a:lnTo>
                <a:lnTo>
                  <a:pt x="362665" y="0"/>
                </a:lnTo>
                <a:lnTo>
                  <a:pt x="362665" y="32969"/>
                </a:lnTo>
                <a:lnTo>
                  <a:pt x="98908" y="32969"/>
                </a:lnTo>
                <a:lnTo>
                  <a:pt x="79676" y="36861"/>
                </a:lnTo>
                <a:lnTo>
                  <a:pt x="63955" y="47470"/>
                </a:lnTo>
                <a:lnTo>
                  <a:pt x="53346" y="63191"/>
                </a:lnTo>
                <a:lnTo>
                  <a:pt x="49454" y="82424"/>
                </a:lnTo>
                <a:lnTo>
                  <a:pt x="49535" y="91527"/>
                </a:lnTo>
                <a:lnTo>
                  <a:pt x="51780" y="99520"/>
                </a:lnTo>
                <a:lnTo>
                  <a:pt x="55845" y="106692"/>
                </a:lnTo>
                <a:lnTo>
                  <a:pt x="46474" y="114455"/>
                </a:lnTo>
                <a:lnTo>
                  <a:pt x="39255" y="124267"/>
                </a:lnTo>
                <a:lnTo>
                  <a:pt x="34611" y="135710"/>
                </a:lnTo>
                <a:lnTo>
                  <a:pt x="32969" y="148363"/>
                </a:lnTo>
                <a:lnTo>
                  <a:pt x="32969" y="190436"/>
                </a:lnTo>
                <a:lnTo>
                  <a:pt x="40350" y="197817"/>
                </a:lnTo>
                <a:lnTo>
                  <a:pt x="205198" y="197817"/>
                </a:lnTo>
                <a:lnTo>
                  <a:pt x="197817" y="205198"/>
                </a:lnTo>
                <a:lnTo>
                  <a:pt x="197817" y="223406"/>
                </a:lnTo>
                <a:lnTo>
                  <a:pt x="205198" y="230787"/>
                </a:lnTo>
                <a:lnTo>
                  <a:pt x="362665" y="230787"/>
                </a:lnTo>
                <a:lnTo>
                  <a:pt x="362665" y="263756"/>
                </a:lnTo>
                <a:lnTo>
                  <a:pt x="40350" y="263756"/>
                </a:lnTo>
                <a:lnTo>
                  <a:pt x="32969" y="271138"/>
                </a:lnTo>
                <a:lnTo>
                  <a:pt x="32969" y="289345"/>
                </a:lnTo>
                <a:lnTo>
                  <a:pt x="40350" y="296726"/>
                </a:lnTo>
                <a:lnTo>
                  <a:pt x="362665" y="296726"/>
                </a:lnTo>
                <a:lnTo>
                  <a:pt x="362665" y="329696"/>
                </a:lnTo>
                <a:lnTo>
                  <a:pt x="40350" y="329696"/>
                </a:lnTo>
                <a:lnTo>
                  <a:pt x="32969" y="337077"/>
                </a:lnTo>
                <a:lnTo>
                  <a:pt x="32969" y="355284"/>
                </a:lnTo>
                <a:lnTo>
                  <a:pt x="40350" y="362665"/>
                </a:lnTo>
                <a:lnTo>
                  <a:pt x="232937" y="362665"/>
                </a:lnTo>
                <a:lnTo>
                  <a:pt x="231653" y="363532"/>
                </a:lnTo>
                <a:lnTo>
                  <a:pt x="209990" y="395635"/>
                </a:lnTo>
                <a:lnTo>
                  <a:pt x="40350" y="395635"/>
                </a:lnTo>
                <a:lnTo>
                  <a:pt x="32969" y="403016"/>
                </a:lnTo>
                <a:lnTo>
                  <a:pt x="32969" y="421223"/>
                </a:lnTo>
                <a:lnTo>
                  <a:pt x="40350" y="428604"/>
                </a:lnTo>
                <a:lnTo>
                  <a:pt x="201154" y="428604"/>
                </a:lnTo>
                <a:lnTo>
                  <a:pt x="197817" y="445089"/>
                </a:lnTo>
                <a:lnTo>
                  <a:pt x="198555" y="458172"/>
                </a:lnTo>
                <a:lnTo>
                  <a:pt x="200715" y="470828"/>
                </a:lnTo>
                <a:lnTo>
                  <a:pt x="204215" y="482978"/>
                </a:lnTo>
                <a:lnTo>
                  <a:pt x="208973" y="494544"/>
                </a:lnTo>
                <a:close/>
              </a:path>
              <a:path w="363219" h="494664">
                <a:moveTo>
                  <a:pt x="362665" y="230787"/>
                </a:moveTo>
                <a:lnTo>
                  <a:pt x="322314" y="230787"/>
                </a:lnTo>
                <a:lnTo>
                  <a:pt x="329696" y="223406"/>
                </a:lnTo>
                <a:lnTo>
                  <a:pt x="329696" y="205198"/>
                </a:lnTo>
                <a:lnTo>
                  <a:pt x="322314" y="197817"/>
                </a:lnTo>
                <a:lnTo>
                  <a:pt x="157466" y="197817"/>
                </a:lnTo>
                <a:lnTo>
                  <a:pt x="164848" y="190436"/>
                </a:lnTo>
                <a:lnTo>
                  <a:pt x="164848" y="148363"/>
                </a:lnTo>
                <a:lnTo>
                  <a:pt x="163205" y="135710"/>
                </a:lnTo>
                <a:lnTo>
                  <a:pt x="158562" y="124267"/>
                </a:lnTo>
                <a:lnTo>
                  <a:pt x="151343" y="114455"/>
                </a:lnTo>
                <a:lnTo>
                  <a:pt x="141972" y="106692"/>
                </a:lnTo>
                <a:lnTo>
                  <a:pt x="146037" y="99520"/>
                </a:lnTo>
                <a:lnTo>
                  <a:pt x="148281" y="91527"/>
                </a:lnTo>
                <a:lnTo>
                  <a:pt x="148363" y="82424"/>
                </a:lnTo>
                <a:lnTo>
                  <a:pt x="144470" y="63191"/>
                </a:lnTo>
                <a:lnTo>
                  <a:pt x="133862" y="47470"/>
                </a:lnTo>
                <a:lnTo>
                  <a:pt x="118140" y="36861"/>
                </a:lnTo>
                <a:lnTo>
                  <a:pt x="98908" y="32969"/>
                </a:lnTo>
                <a:lnTo>
                  <a:pt x="362665" y="32969"/>
                </a:lnTo>
                <a:lnTo>
                  <a:pt x="362665" y="65939"/>
                </a:lnTo>
                <a:lnTo>
                  <a:pt x="205198" y="65939"/>
                </a:lnTo>
                <a:lnTo>
                  <a:pt x="197817" y="73320"/>
                </a:lnTo>
                <a:lnTo>
                  <a:pt x="197817" y="91527"/>
                </a:lnTo>
                <a:lnTo>
                  <a:pt x="205198" y="98908"/>
                </a:lnTo>
                <a:lnTo>
                  <a:pt x="362665" y="98908"/>
                </a:lnTo>
                <a:lnTo>
                  <a:pt x="362665" y="131878"/>
                </a:lnTo>
                <a:lnTo>
                  <a:pt x="205198" y="131878"/>
                </a:lnTo>
                <a:lnTo>
                  <a:pt x="197817" y="139259"/>
                </a:lnTo>
                <a:lnTo>
                  <a:pt x="197817" y="157466"/>
                </a:lnTo>
                <a:lnTo>
                  <a:pt x="205198" y="164848"/>
                </a:lnTo>
                <a:lnTo>
                  <a:pt x="362665" y="164848"/>
                </a:lnTo>
                <a:lnTo>
                  <a:pt x="362665" y="230787"/>
                </a:lnTo>
                <a:close/>
              </a:path>
              <a:path w="363219" h="494664">
                <a:moveTo>
                  <a:pt x="362665" y="98908"/>
                </a:moveTo>
                <a:lnTo>
                  <a:pt x="322314" y="98908"/>
                </a:lnTo>
                <a:lnTo>
                  <a:pt x="329696" y="91527"/>
                </a:lnTo>
                <a:lnTo>
                  <a:pt x="329696" y="73320"/>
                </a:lnTo>
                <a:lnTo>
                  <a:pt x="322314" y="65939"/>
                </a:lnTo>
                <a:lnTo>
                  <a:pt x="362665" y="65939"/>
                </a:lnTo>
                <a:lnTo>
                  <a:pt x="362665" y="98908"/>
                </a:lnTo>
                <a:close/>
              </a:path>
              <a:path w="363219" h="494664">
                <a:moveTo>
                  <a:pt x="362665" y="164848"/>
                </a:moveTo>
                <a:lnTo>
                  <a:pt x="322314" y="164848"/>
                </a:lnTo>
                <a:lnTo>
                  <a:pt x="329696" y="157466"/>
                </a:lnTo>
                <a:lnTo>
                  <a:pt x="329696" y="139259"/>
                </a:lnTo>
                <a:lnTo>
                  <a:pt x="322314" y="131878"/>
                </a:lnTo>
                <a:lnTo>
                  <a:pt x="362665" y="131878"/>
                </a:lnTo>
                <a:lnTo>
                  <a:pt x="362665" y="164848"/>
                </a:lnTo>
                <a:close/>
              </a:path>
              <a:path w="363219" h="494664">
                <a:moveTo>
                  <a:pt x="362665" y="296726"/>
                </a:moveTo>
                <a:lnTo>
                  <a:pt x="322314" y="296726"/>
                </a:lnTo>
                <a:lnTo>
                  <a:pt x="329696" y="289345"/>
                </a:lnTo>
                <a:lnTo>
                  <a:pt x="329696" y="271138"/>
                </a:lnTo>
                <a:lnTo>
                  <a:pt x="322314" y="263756"/>
                </a:lnTo>
                <a:lnTo>
                  <a:pt x="362665" y="263756"/>
                </a:lnTo>
                <a:lnTo>
                  <a:pt x="362665" y="296726"/>
                </a:lnTo>
                <a:close/>
              </a:path>
              <a:path w="363219" h="494664">
                <a:moveTo>
                  <a:pt x="232937" y="362665"/>
                </a:moveTo>
                <a:lnTo>
                  <a:pt x="190436" y="362665"/>
                </a:lnTo>
                <a:lnTo>
                  <a:pt x="197817" y="355284"/>
                </a:lnTo>
                <a:lnTo>
                  <a:pt x="197817" y="337077"/>
                </a:lnTo>
                <a:lnTo>
                  <a:pt x="190436" y="329696"/>
                </a:lnTo>
                <a:lnTo>
                  <a:pt x="313211" y="329696"/>
                </a:lnTo>
                <a:lnTo>
                  <a:pt x="268337" y="338778"/>
                </a:lnTo>
                <a:lnTo>
                  <a:pt x="232937" y="362665"/>
                </a:lnTo>
                <a:close/>
              </a:path>
              <a:path w="363219" h="494664">
                <a:moveTo>
                  <a:pt x="362665" y="340852"/>
                </a:moveTo>
                <a:lnTo>
                  <a:pt x="351100" y="336093"/>
                </a:lnTo>
                <a:lnTo>
                  <a:pt x="338949" y="332593"/>
                </a:lnTo>
                <a:lnTo>
                  <a:pt x="326293" y="330434"/>
                </a:lnTo>
                <a:lnTo>
                  <a:pt x="313211" y="329696"/>
                </a:lnTo>
                <a:lnTo>
                  <a:pt x="362665" y="329696"/>
                </a:lnTo>
                <a:lnTo>
                  <a:pt x="362665" y="340852"/>
                </a:lnTo>
                <a:close/>
              </a:path>
              <a:path w="363219" h="494664">
                <a:moveTo>
                  <a:pt x="201154" y="428604"/>
                </a:moveTo>
                <a:lnTo>
                  <a:pt x="157466" y="428604"/>
                </a:lnTo>
                <a:lnTo>
                  <a:pt x="164848" y="421223"/>
                </a:lnTo>
                <a:lnTo>
                  <a:pt x="164848" y="403016"/>
                </a:lnTo>
                <a:lnTo>
                  <a:pt x="157466" y="395635"/>
                </a:lnTo>
                <a:lnTo>
                  <a:pt x="209990" y="395635"/>
                </a:lnTo>
                <a:lnTo>
                  <a:pt x="206900" y="400215"/>
                </a:lnTo>
                <a:lnTo>
                  <a:pt x="201154" y="428604"/>
                </a:lnTo>
                <a:close/>
              </a:path>
            </a:pathLst>
          </a:custGeom>
          <a:solidFill>
            <a:srgbClr val="4F8CBF"/>
          </a:solidFill>
        </p:spPr>
        <p:txBody>
          <a:bodyPr wrap="square" lIns="0" tIns="0" rIns="0" bIns="0" rtlCol="0"/>
          <a:lstStyle/>
          <a:p>
            <a:endParaRPr/>
          </a:p>
        </p:txBody>
      </p:sp>
      <p:sp>
        <p:nvSpPr>
          <p:cNvPr id="7" name="object 7"/>
          <p:cNvSpPr/>
          <p:nvPr/>
        </p:nvSpPr>
        <p:spPr>
          <a:xfrm>
            <a:off x="1493574" y="3633772"/>
            <a:ext cx="33020" cy="33020"/>
          </a:xfrm>
          <a:custGeom>
            <a:avLst/>
            <a:gdLst/>
            <a:ahLst/>
            <a:cxnLst/>
            <a:rect l="l" t="t" r="r" b="b"/>
            <a:pathLst>
              <a:path w="33019" h="33020">
                <a:moveTo>
                  <a:pt x="32969" y="32969"/>
                </a:moveTo>
                <a:lnTo>
                  <a:pt x="0" y="32969"/>
                </a:lnTo>
                <a:lnTo>
                  <a:pt x="0" y="0"/>
                </a:lnTo>
                <a:lnTo>
                  <a:pt x="32969" y="0"/>
                </a:lnTo>
                <a:lnTo>
                  <a:pt x="32969" y="32969"/>
                </a:lnTo>
                <a:close/>
              </a:path>
            </a:pathLst>
          </a:custGeom>
          <a:solidFill>
            <a:srgbClr val="4F8CBF"/>
          </a:solidFill>
        </p:spPr>
        <p:txBody>
          <a:bodyPr wrap="square" lIns="0" tIns="0" rIns="0" bIns="0" rtlCol="0"/>
          <a:lstStyle/>
          <a:p>
            <a:endParaRPr/>
          </a:p>
        </p:txBody>
      </p:sp>
      <p:sp>
        <p:nvSpPr>
          <p:cNvPr id="8" name="object 8"/>
          <p:cNvSpPr/>
          <p:nvPr/>
        </p:nvSpPr>
        <p:spPr>
          <a:xfrm>
            <a:off x="1116653" y="3337046"/>
            <a:ext cx="292735" cy="165100"/>
          </a:xfrm>
          <a:custGeom>
            <a:avLst/>
            <a:gdLst/>
            <a:ahLst/>
            <a:cxnLst/>
            <a:rect l="l" t="t" r="r" b="b"/>
            <a:pathLst>
              <a:path w="292734" h="165100">
                <a:moveTo>
                  <a:pt x="154899" y="164848"/>
                </a:moveTo>
                <a:lnTo>
                  <a:pt x="0" y="164848"/>
                </a:lnTo>
                <a:lnTo>
                  <a:pt x="137368" y="0"/>
                </a:lnTo>
                <a:lnTo>
                  <a:pt x="292275" y="0"/>
                </a:lnTo>
                <a:lnTo>
                  <a:pt x="154899" y="164848"/>
                </a:lnTo>
                <a:close/>
              </a:path>
            </a:pathLst>
          </a:custGeom>
          <a:solidFill>
            <a:srgbClr val="4F8CBF"/>
          </a:solidFill>
        </p:spPr>
        <p:txBody>
          <a:bodyPr wrap="square" lIns="0" tIns="0" rIns="0" bIns="0" rtlCol="0"/>
          <a:lstStyle/>
          <a:p>
            <a:endParaRPr/>
          </a:p>
        </p:txBody>
      </p:sp>
      <p:sp>
        <p:nvSpPr>
          <p:cNvPr id="9" name="object 9"/>
          <p:cNvSpPr/>
          <p:nvPr/>
        </p:nvSpPr>
        <p:spPr>
          <a:xfrm>
            <a:off x="1295755" y="3346322"/>
            <a:ext cx="297180" cy="518795"/>
          </a:xfrm>
          <a:custGeom>
            <a:avLst/>
            <a:gdLst/>
            <a:ahLst/>
            <a:cxnLst/>
            <a:rect l="l" t="t" r="r" b="b"/>
            <a:pathLst>
              <a:path w="297180" h="518795">
                <a:moveTo>
                  <a:pt x="98907" y="287451"/>
                </a:moveTo>
                <a:lnTo>
                  <a:pt x="65938" y="287451"/>
                </a:lnTo>
                <a:lnTo>
                  <a:pt x="65938" y="320421"/>
                </a:lnTo>
                <a:lnTo>
                  <a:pt x="98907" y="320421"/>
                </a:lnTo>
                <a:lnTo>
                  <a:pt x="98907" y="287451"/>
                </a:lnTo>
                <a:close/>
              </a:path>
              <a:path w="297180" h="518795">
                <a:moveTo>
                  <a:pt x="197815" y="419328"/>
                </a:moveTo>
                <a:lnTo>
                  <a:pt x="98907" y="419328"/>
                </a:lnTo>
                <a:lnTo>
                  <a:pt x="98907" y="518248"/>
                </a:lnTo>
                <a:lnTo>
                  <a:pt x="197815" y="518248"/>
                </a:lnTo>
                <a:lnTo>
                  <a:pt x="197815" y="419328"/>
                </a:lnTo>
                <a:close/>
              </a:path>
              <a:path w="297180" h="518795">
                <a:moveTo>
                  <a:pt x="296722" y="178028"/>
                </a:moveTo>
                <a:lnTo>
                  <a:pt x="263753" y="138468"/>
                </a:lnTo>
                <a:lnTo>
                  <a:pt x="263753" y="261861"/>
                </a:lnTo>
                <a:lnTo>
                  <a:pt x="263753" y="346011"/>
                </a:lnTo>
                <a:lnTo>
                  <a:pt x="256374" y="353390"/>
                </a:lnTo>
                <a:lnTo>
                  <a:pt x="172224" y="353390"/>
                </a:lnTo>
                <a:lnTo>
                  <a:pt x="164846" y="346011"/>
                </a:lnTo>
                <a:lnTo>
                  <a:pt x="164846" y="261861"/>
                </a:lnTo>
                <a:lnTo>
                  <a:pt x="172224" y="254482"/>
                </a:lnTo>
                <a:lnTo>
                  <a:pt x="256374" y="254482"/>
                </a:lnTo>
                <a:lnTo>
                  <a:pt x="263753" y="261861"/>
                </a:lnTo>
                <a:lnTo>
                  <a:pt x="263753" y="138468"/>
                </a:lnTo>
                <a:lnTo>
                  <a:pt x="214299" y="79133"/>
                </a:lnTo>
                <a:lnTo>
                  <a:pt x="214299" y="139090"/>
                </a:lnTo>
                <a:lnTo>
                  <a:pt x="209105" y="164731"/>
                </a:lnTo>
                <a:lnTo>
                  <a:pt x="194957" y="185699"/>
                </a:lnTo>
                <a:lnTo>
                  <a:pt x="174002" y="199847"/>
                </a:lnTo>
                <a:lnTo>
                  <a:pt x="148361" y="205028"/>
                </a:lnTo>
                <a:lnTo>
                  <a:pt x="131876" y="201701"/>
                </a:lnTo>
                <a:lnTo>
                  <a:pt x="131876" y="261861"/>
                </a:lnTo>
                <a:lnTo>
                  <a:pt x="131876" y="346011"/>
                </a:lnTo>
                <a:lnTo>
                  <a:pt x="124498" y="353390"/>
                </a:lnTo>
                <a:lnTo>
                  <a:pt x="40347" y="353390"/>
                </a:lnTo>
                <a:lnTo>
                  <a:pt x="32969" y="346011"/>
                </a:lnTo>
                <a:lnTo>
                  <a:pt x="32969" y="261861"/>
                </a:lnTo>
                <a:lnTo>
                  <a:pt x="40347" y="254482"/>
                </a:lnTo>
                <a:lnTo>
                  <a:pt x="124498" y="254482"/>
                </a:lnTo>
                <a:lnTo>
                  <a:pt x="131876" y="261861"/>
                </a:lnTo>
                <a:lnTo>
                  <a:pt x="131876" y="201701"/>
                </a:lnTo>
                <a:lnTo>
                  <a:pt x="122720" y="199847"/>
                </a:lnTo>
                <a:lnTo>
                  <a:pt x="101752" y="185699"/>
                </a:lnTo>
                <a:lnTo>
                  <a:pt x="87604" y="164731"/>
                </a:lnTo>
                <a:lnTo>
                  <a:pt x="82423" y="139090"/>
                </a:lnTo>
                <a:lnTo>
                  <a:pt x="87604" y="113449"/>
                </a:lnTo>
                <a:lnTo>
                  <a:pt x="101752" y="92494"/>
                </a:lnTo>
                <a:lnTo>
                  <a:pt x="122720" y="78346"/>
                </a:lnTo>
                <a:lnTo>
                  <a:pt x="148361" y="73152"/>
                </a:lnTo>
                <a:lnTo>
                  <a:pt x="174002" y="78346"/>
                </a:lnTo>
                <a:lnTo>
                  <a:pt x="194957" y="92494"/>
                </a:lnTo>
                <a:lnTo>
                  <a:pt x="209105" y="113449"/>
                </a:lnTo>
                <a:lnTo>
                  <a:pt x="214299" y="139090"/>
                </a:lnTo>
                <a:lnTo>
                  <a:pt x="214299" y="79133"/>
                </a:lnTo>
                <a:lnTo>
                  <a:pt x="209321" y="73152"/>
                </a:lnTo>
                <a:lnTo>
                  <a:pt x="148361" y="0"/>
                </a:lnTo>
                <a:lnTo>
                  <a:pt x="0" y="178028"/>
                </a:lnTo>
                <a:lnTo>
                  <a:pt x="0" y="518248"/>
                </a:lnTo>
                <a:lnTo>
                  <a:pt x="65938" y="518248"/>
                </a:lnTo>
                <a:lnTo>
                  <a:pt x="65938" y="393750"/>
                </a:lnTo>
                <a:lnTo>
                  <a:pt x="73317" y="386359"/>
                </a:lnTo>
                <a:lnTo>
                  <a:pt x="223405" y="386359"/>
                </a:lnTo>
                <a:lnTo>
                  <a:pt x="230784" y="393750"/>
                </a:lnTo>
                <a:lnTo>
                  <a:pt x="230784" y="518248"/>
                </a:lnTo>
                <a:lnTo>
                  <a:pt x="296722" y="518248"/>
                </a:lnTo>
                <a:lnTo>
                  <a:pt x="296722" y="386359"/>
                </a:lnTo>
                <a:lnTo>
                  <a:pt x="296722" y="353390"/>
                </a:lnTo>
                <a:lnTo>
                  <a:pt x="296722" y="254482"/>
                </a:lnTo>
                <a:lnTo>
                  <a:pt x="296722" y="205028"/>
                </a:lnTo>
                <a:lnTo>
                  <a:pt x="296722" y="178028"/>
                </a:lnTo>
                <a:close/>
              </a:path>
            </a:pathLst>
          </a:custGeom>
          <a:solidFill>
            <a:srgbClr val="4F8CBF"/>
          </a:solidFill>
        </p:spPr>
        <p:txBody>
          <a:bodyPr wrap="square" lIns="0" tIns="0" rIns="0" bIns="0" rtlCol="0"/>
          <a:lstStyle/>
          <a:p>
            <a:endParaRPr/>
          </a:p>
        </p:txBody>
      </p:sp>
      <p:pic>
        <p:nvPicPr>
          <p:cNvPr id="10" name="object 10"/>
          <p:cNvPicPr/>
          <p:nvPr/>
        </p:nvPicPr>
        <p:blipFill>
          <a:blip r:embed="rId3" cstate="print"/>
          <a:stretch>
            <a:fillRect/>
          </a:stretch>
        </p:blipFill>
        <p:spPr>
          <a:xfrm>
            <a:off x="1856240" y="3897529"/>
            <a:ext cx="164848" cy="164848"/>
          </a:xfrm>
          <a:prstGeom prst="rect">
            <a:avLst/>
          </a:prstGeom>
        </p:spPr>
      </p:pic>
      <p:sp>
        <p:nvSpPr>
          <p:cNvPr id="11" name="object 11"/>
          <p:cNvSpPr/>
          <p:nvPr/>
        </p:nvSpPr>
        <p:spPr>
          <a:xfrm>
            <a:off x="1691386" y="3600805"/>
            <a:ext cx="66040" cy="99060"/>
          </a:xfrm>
          <a:custGeom>
            <a:avLst/>
            <a:gdLst/>
            <a:ahLst/>
            <a:cxnLst/>
            <a:rect l="l" t="t" r="r" b="b"/>
            <a:pathLst>
              <a:path w="66039" h="99060">
                <a:moveTo>
                  <a:pt x="49453" y="7404"/>
                </a:moveTo>
                <a:lnTo>
                  <a:pt x="42062" y="0"/>
                </a:lnTo>
                <a:lnTo>
                  <a:pt x="23876" y="0"/>
                </a:lnTo>
                <a:lnTo>
                  <a:pt x="16484" y="7404"/>
                </a:lnTo>
                <a:lnTo>
                  <a:pt x="16484" y="25577"/>
                </a:lnTo>
                <a:lnTo>
                  <a:pt x="23876" y="32969"/>
                </a:lnTo>
                <a:lnTo>
                  <a:pt x="32969" y="32969"/>
                </a:lnTo>
                <a:lnTo>
                  <a:pt x="42062" y="32969"/>
                </a:lnTo>
                <a:lnTo>
                  <a:pt x="49453" y="25577"/>
                </a:lnTo>
                <a:lnTo>
                  <a:pt x="49453" y="7404"/>
                </a:lnTo>
                <a:close/>
              </a:path>
              <a:path w="66039" h="99060">
                <a:moveTo>
                  <a:pt x="65938" y="73342"/>
                </a:moveTo>
                <a:lnTo>
                  <a:pt x="58547" y="65938"/>
                </a:lnTo>
                <a:lnTo>
                  <a:pt x="7391" y="65938"/>
                </a:lnTo>
                <a:lnTo>
                  <a:pt x="0" y="73342"/>
                </a:lnTo>
                <a:lnTo>
                  <a:pt x="0" y="98907"/>
                </a:lnTo>
                <a:lnTo>
                  <a:pt x="65938" y="98907"/>
                </a:lnTo>
                <a:lnTo>
                  <a:pt x="65938" y="82423"/>
                </a:lnTo>
                <a:lnTo>
                  <a:pt x="65938" y="73342"/>
                </a:lnTo>
                <a:close/>
              </a:path>
            </a:pathLst>
          </a:custGeom>
          <a:solidFill>
            <a:srgbClr val="4F8CBF"/>
          </a:solidFill>
        </p:spPr>
        <p:txBody>
          <a:bodyPr wrap="square" lIns="0" tIns="0" rIns="0" bIns="0" rtlCol="0"/>
          <a:lstStyle/>
          <a:p>
            <a:endParaRPr/>
          </a:p>
        </p:txBody>
      </p:sp>
      <p:grpSp>
        <p:nvGrpSpPr>
          <p:cNvPr id="12" name="object 12"/>
          <p:cNvGrpSpPr/>
          <p:nvPr/>
        </p:nvGrpSpPr>
        <p:grpSpPr>
          <a:xfrm>
            <a:off x="1411150" y="3337046"/>
            <a:ext cx="360680" cy="181610"/>
            <a:chOff x="1411150" y="3337046"/>
            <a:chExt cx="360680" cy="181610"/>
          </a:xfrm>
        </p:grpSpPr>
        <p:sp>
          <p:nvSpPr>
            <p:cNvPr id="13" name="object 13"/>
            <p:cNvSpPr/>
            <p:nvPr/>
          </p:nvSpPr>
          <p:spPr>
            <a:xfrm>
              <a:off x="1479311" y="3337046"/>
              <a:ext cx="292735" cy="165100"/>
            </a:xfrm>
            <a:custGeom>
              <a:avLst/>
              <a:gdLst/>
              <a:ahLst/>
              <a:cxnLst/>
              <a:rect l="l" t="t" r="r" b="b"/>
              <a:pathLst>
                <a:path w="292735" h="165100">
                  <a:moveTo>
                    <a:pt x="292283" y="164848"/>
                  </a:moveTo>
                  <a:lnTo>
                    <a:pt x="137376" y="164848"/>
                  </a:lnTo>
                  <a:lnTo>
                    <a:pt x="0" y="0"/>
                  </a:lnTo>
                  <a:lnTo>
                    <a:pt x="154907" y="0"/>
                  </a:lnTo>
                  <a:lnTo>
                    <a:pt x="292283" y="164848"/>
                  </a:lnTo>
                  <a:close/>
                </a:path>
              </a:pathLst>
            </a:custGeom>
            <a:solidFill>
              <a:srgbClr val="4F8CBF"/>
            </a:solidFill>
          </p:spPr>
          <p:txBody>
            <a:bodyPr wrap="square" lIns="0" tIns="0" rIns="0" bIns="0" rtlCol="0"/>
            <a:lstStyle/>
            <a:p>
              <a:endParaRPr/>
            </a:p>
          </p:txBody>
        </p:sp>
        <p:pic>
          <p:nvPicPr>
            <p:cNvPr id="14" name="object 14"/>
            <p:cNvPicPr/>
            <p:nvPr/>
          </p:nvPicPr>
          <p:blipFill>
            <a:blip r:embed="rId4" cstate="print"/>
            <a:stretch>
              <a:fillRect/>
            </a:stretch>
          </p:blipFill>
          <p:spPr>
            <a:xfrm>
              <a:off x="1411150" y="3452439"/>
              <a:ext cx="65939" cy="65939"/>
            </a:xfrm>
            <a:prstGeom prst="rect">
              <a:avLst/>
            </a:prstGeom>
          </p:spPr>
        </p:pic>
      </p:grpSp>
      <p:sp>
        <p:nvSpPr>
          <p:cNvPr id="15" name="object 15"/>
          <p:cNvSpPr/>
          <p:nvPr/>
        </p:nvSpPr>
        <p:spPr>
          <a:xfrm>
            <a:off x="1163878" y="3732681"/>
            <a:ext cx="33020" cy="33020"/>
          </a:xfrm>
          <a:custGeom>
            <a:avLst/>
            <a:gdLst/>
            <a:ahLst/>
            <a:cxnLst/>
            <a:rect l="l" t="t" r="r" b="b"/>
            <a:pathLst>
              <a:path w="33019" h="33020">
                <a:moveTo>
                  <a:pt x="32969" y="32969"/>
                </a:moveTo>
                <a:lnTo>
                  <a:pt x="0" y="32969"/>
                </a:lnTo>
                <a:lnTo>
                  <a:pt x="0" y="0"/>
                </a:lnTo>
                <a:lnTo>
                  <a:pt x="32969" y="0"/>
                </a:lnTo>
                <a:lnTo>
                  <a:pt x="32969" y="32969"/>
                </a:lnTo>
                <a:close/>
              </a:path>
            </a:pathLst>
          </a:custGeom>
          <a:solidFill>
            <a:srgbClr val="4F8CBF"/>
          </a:solidFill>
        </p:spPr>
        <p:txBody>
          <a:bodyPr wrap="square" lIns="0" tIns="0" rIns="0" bIns="0" rtlCol="0"/>
          <a:lstStyle/>
          <a:p>
            <a:endParaRPr/>
          </a:p>
        </p:txBody>
      </p:sp>
      <p:sp>
        <p:nvSpPr>
          <p:cNvPr id="16" name="object 16"/>
          <p:cNvSpPr/>
          <p:nvPr/>
        </p:nvSpPr>
        <p:spPr>
          <a:xfrm>
            <a:off x="1097927" y="3534866"/>
            <a:ext cx="165100" cy="330200"/>
          </a:xfrm>
          <a:custGeom>
            <a:avLst/>
            <a:gdLst/>
            <a:ahLst/>
            <a:cxnLst/>
            <a:rect l="l" t="t" r="r" b="b"/>
            <a:pathLst>
              <a:path w="165100" h="330200">
                <a:moveTo>
                  <a:pt x="98920" y="65938"/>
                </a:moveTo>
                <a:lnTo>
                  <a:pt x="65938" y="65938"/>
                </a:lnTo>
                <a:lnTo>
                  <a:pt x="65938" y="98907"/>
                </a:lnTo>
                <a:lnTo>
                  <a:pt x="98920" y="98907"/>
                </a:lnTo>
                <a:lnTo>
                  <a:pt x="98920" y="65938"/>
                </a:lnTo>
                <a:close/>
              </a:path>
              <a:path w="165100" h="330200">
                <a:moveTo>
                  <a:pt x="164858" y="0"/>
                </a:moveTo>
                <a:lnTo>
                  <a:pt x="131889" y="0"/>
                </a:lnTo>
                <a:lnTo>
                  <a:pt x="131889" y="40347"/>
                </a:lnTo>
                <a:lnTo>
                  <a:pt x="131889" y="124498"/>
                </a:lnTo>
                <a:lnTo>
                  <a:pt x="131889" y="172237"/>
                </a:lnTo>
                <a:lnTo>
                  <a:pt x="131889" y="256374"/>
                </a:lnTo>
                <a:lnTo>
                  <a:pt x="124498" y="263753"/>
                </a:lnTo>
                <a:lnTo>
                  <a:pt x="40360" y="263753"/>
                </a:lnTo>
                <a:lnTo>
                  <a:pt x="32969" y="256374"/>
                </a:lnTo>
                <a:lnTo>
                  <a:pt x="32969" y="172237"/>
                </a:lnTo>
                <a:lnTo>
                  <a:pt x="40360" y="164846"/>
                </a:lnTo>
                <a:lnTo>
                  <a:pt x="124498" y="164846"/>
                </a:lnTo>
                <a:lnTo>
                  <a:pt x="131889" y="172237"/>
                </a:lnTo>
                <a:lnTo>
                  <a:pt x="131889" y="124498"/>
                </a:lnTo>
                <a:lnTo>
                  <a:pt x="124498" y="131876"/>
                </a:lnTo>
                <a:lnTo>
                  <a:pt x="40360" y="131876"/>
                </a:lnTo>
                <a:lnTo>
                  <a:pt x="32969" y="124498"/>
                </a:lnTo>
                <a:lnTo>
                  <a:pt x="32969" y="40347"/>
                </a:lnTo>
                <a:lnTo>
                  <a:pt x="40360" y="32969"/>
                </a:lnTo>
                <a:lnTo>
                  <a:pt x="124498" y="32969"/>
                </a:lnTo>
                <a:lnTo>
                  <a:pt x="131889" y="40347"/>
                </a:lnTo>
                <a:lnTo>
                  <a:pt x="131889" y="0"/>
                </a:lnTo>
                <a:lnTo>
                  <a:pt x="0" y="0"/>
                </a:lnTo>
                <a:lnTo>
                  <a:pt x="0" y="329704"/>
                </a:lnTo>
                <a:lnTo>
                  <a:pt x="164858" y="329704"/>
                </a:lnTo>
                <a:lnTo>
                  <a:pt x="164858" y="263753"/>
                </a:lnTo>
                <a:lnTo>
                  <a:pt x="164858" y="164846"/>
                </a:lnTo>
                <a:lnTo>
                  <a:pt x="164858" y="131876"/>
                </a:lnTo>
                <a:lnTo>
                  <a:pt x="164858" y="32969"/>
                </a:lnTo>
                <a:lnTo>
                  <a:pt x="164858" y="0"/>
                </a:lnTo>
                <a:close/>
              </a:path>
            </a:pathLst>
          </a:custGeom>
          <a:solidFill>
            <a:srgbClr val="4F8CBF"/>
          </a:solidFill>
        </p:spPr>
        <p:txBody>
          <a:bodyPr wrap="square" lIns="0" tIns="0" rIns="0" bIns="0" rtlCol="0"/>
          <a:lstStyle/>
          <a:p>
            <a:endParaRPr/>
          </a:p>
        </p:txBody>
      </p:sp>
      <p:sp>
        <p:nvSpPr>
          <p:cNvPr id="17" name="object 17"/>
          <p:cNvSpPr/>
          <p:nvPr/>
        </p:nvSpPr>
        <p:spPr>
          <a:xfrm>
            <a:off x="1427632" y="3139338"/>
            <a:ext cx="132080" cy="165100"/>
          </a:xfrm>
          <a:custGeom>
            <a:avLst/>
            <a:gdLst/>
            <a:ahLst/>
            <a:cxnLst/>
            <a:rect l="l" t="t" r="r" b="b"/>
            <a:pathLst>
              <a:path w="132080" h="165100">
                <a:moveTo>
                  <a:pt x="131876" y="0"/>
                </a:moveTo>
                <a:lnTo>
                  <a:pt x="0" y="0"/>
                </a:lnTo>
                <a:lnTo>
                  <a:pt x="0" y="66040"/>
                </a:lnTo>
                <a:lnTo>
                  <a:pt x="0" y="165100"/>
                </a:lnTo>
                <a:lnTo>
                  <a:pt x="32969" y="165100"/>
                </a:lnTo>
                <a:lnTo>
                  <a:pt x="32969" y="66040"/>
                </a:lnTo>
                <a:lnTo>
                  <a:pt x="131876" y="66040"/>
                </a:lnTo>
                <a:lnTo>
                  <a:pt x="131876" y="0"/>
                </a:lnTo>
                <a:close/>
              </a:path>
            </a:pathLst>
          </a:custGeom>
          <a:solidFill>
            <a:srgbClr val="4F8CBF"/>
          </a:solidFill>
        </p:spPr>
        <p:txBody>
          <a:bodyPr wrap="square" lIns="0" tIns="0" rIns="0" bIns="0" rtlCol="0"/>
          <a:lstStyle/>
          <a:p>
            <a:endParaRPr/>
          </a:p>
        </p:txBody>
      </p:sp>
      <p:sp>
        <p:nvSpPr>
          <p:cNvPr id="18" name="object 18"/>
          <p:cNvSpPr/>
          <p:nvPr/>
        </p:nvSpPr>
        <p:spPr>
          <a:xfrm>
            <a:off x="1327785" y="6766569"/>
            <a:ext cx="696595" cy="784860"/>
          </a:xfrm>
          <a:custGeom>
            <a:avLst/>
            <a:gdLst/>
            <a:ahLst/>
            <a:cxnLst/>
            <a:rect l="l" t="t" r="r" b="b"/>
            <a:pathLst>
              <a:path w="696594" h="784859">
                <a:moveTo>
                  <a:pt x="334624" y="134175"/>
                </a:moveTo>
                <a:lnTo>
                  <a:pt x="310173" y="133748"/>
                </a:lnTo>
                <a:lnTo>
                  <a:pt x="320196" y="100898"/>
                </a:lnTo>
                <a:lnTo>
                  <a:pt x="334856" y="71939"/>
                </a:lnTo>
                <a:lnTo>
                  <a:pt x="354103" y="48141"/>
                </a:lnTo>
                <a:lnTo>
                  <a:pt x="377932" y="28234"/>
                </a:lnTo>
                <a:lnTo>
                  <a:pt x="442691" y="2691"/>
                </a:lnTo>
                <a:lnTo>
                  <a:pt x="506827" y="0"/>
                </a:lnTo>
                <a:lnTo>
                  <a:pt x="556775" y="5952"/>
                </a:lnTo>
                <a:lnTo>
                  <a:pt x="578883" y="11419"/>
                </a:lnTo>
                <a:lnTo>
                  <a:pt x="579749" y="11434"/>
                </a:lnTo>
                <a:lnTo>
                  <a:pt x="580795" y="12722"/>
                </a:lnTo>
                <a:lnTo>
                  <a:pt x="581791" y="12740"/>
                </a:lnTo>
                <a:lnTo>
                  <a:pt x="582695" y="14026"/>
                </a:lnTo>
                <a:lnTo>
                  <a:pt x="583548" y="14041"/>
                </a:lnTo>
                <a:lnTo>
                  <a:pt x="584297" y="15324"/>
                </a:lnTo>
                <a:lnTo>
                  <a:pt x="584966" y="16606"/>
                </a:lnTo>
                <a:lnTo>
                  <a:pt x="585567" y="16616"/>
                </a:lnTo>
                <a:lnTo>
                  <a:pt x="587023" y="22993"/>
                </a:lnTo>
                <a:lnTo>
                  <a:pt x="586879" y="24260"/>
                </a:lnTo>
                <a:lnTo>
                  <a:pt x="485886" y="22497"/>
                </a:lnTo>
                <a:lnTo>
                  <a:pt x="437236" y="27999"/>
                </a:lnTo>
                <a:lnTo>
                  <a:pt x="390563" y="47508"/>
                </a:lnTo>
                <a:lnTo>
                  <a:pt x="368081" y="66168"/>
                </a:lnTo>
                <a:lnTo>
                  <a:pt x="350430" y="91264"/>
                </a:lnTo>
                <a:lnTo>
                  <a:pt x="337696" y="120256"/>
                </a:lnTo>
                <a:lnTo>
                  <a:pt x="334624" y="134175"/>
                </a:lnTo>
                <a:close/>
              </a:path>
              <a:path w="696594" h="784859">
                <a:moveTo>
                  <a:pt x="477612" y="174776"/>
                </a:moveTo>
                <a:lnTo>
                  <a:pt x="394733" y="173330"/>
                </a:lnTo>
                <a:lnTo>
                  <a:pt x="424725" y="172583"/>
                </a:lnTo>
                <a:lnTo>
                  <a:pt x="452984" y="164185"/>
                </a:lnTo>
                <a:lnTo>
                  <a:pt x="495050" y="135705"/>
                </a:lnTo>
                <a:lnTo>
                  <a:pt x="526513" y="98148"/>
                </a:lnTo>
                <a:lnTo>
                  <a:pt x="548071" y="60419"/>
                </a:lnTo>
                <a:lnTo>
                  <a:pt x="560426" y="31420"/>
                </a:lnTo>
                <a:lnTo>
                  <a:pt x="529357" y="24526"/>
                </a:lnTo>
                <a:lnTo>
                  <a:pt x="485886" y="22497"/>
                </a:lnTo>
                <a:lnTo>
                  <a:pt x="586879" y="24260"/>
                </a:lnTo>
                <a:lnTo>
                  <a:pt x="586588" y="25525"/>
                </a:lnTo>
                <a:lnTo>
                  <a:pt x="579001" y="46986"/>
                </a:lnTo>
                <a:lnTo>
                  <a:pt x="557036" y="93600"/>
                </a:lnTo>
                <a:lnTo>
                  <a:pt x="518767" y="145010"/>
                </a:lnTo>
                <a:lnTo>
                  <a:pt x="477612" y="174776"/>
                </a:lnTo>
                <a:close/>
              </a:path>
              <a:path w="696594" h="784859">
                <a:moveTo>
                  <a:pt x="352787" y="243728"/>
                </a:moveTo>
                <a:lnTo>
                  <a:pt x="337375" y="243459"/>
                </a:lnTo>
                <a:lnTo>
                  <a:pt x="333008" y="229411"/>
                </a:lnTo>
                <a:lnTo>
                  <a:pt x="332338" y="228129"/>
                </a:lnTo>
                <a:lnTo>
                  <a:pt x="331613" y="225576"/>
                </a:lnTo>
                <a:lnTo>
                  <a:pt x="326563" y="211516"/>
                </a:lnTo>
                <a:lnTo>
                  <a:pt x="321655" y="199998"/>
                </a:lnTo>
                <a:lnTo>
                  <a:pt x="320106" y="194890"/>
                </a:lnTo>
                <a:lnTo>
                  <a:pt x="318157" y="191046"/>
                </a:lnTo>
                <a:lnTo>
                  <a:pt x="316351" y="187204"/>
                </a:lnTo>
                <a:lnTo>
                  <a:pt x="314501" y="183361"/>
                </a:lnTo>
                <a:lnTo>
                  <a:pt x="312750" y="179520"/>
                </a:lnTo>
                <a:lnTo>
                  <a:pt x="310678" y="174403"/>
                </a:lnTo>
                <a:lnTo>
                  <a:pt x="304647" y="162866"/>
                </a:lnTo>
                <a:lnTo>
                  <a:pt x="298129" y="151320"/>
                </a:lnTo>
                <a:lnTo>
                  <a:pt x="296053" y="147473"/>
                </a:lnTo>
                <a:lnTo>
                  <a:pt x="285724" y="130781"/>
                </a:lnTo>
                <a:lnTo>
                  <a:pt x="284472" y="129489"/>
                </a:lnTo>
                <a:lnTo>
                  <a:pt x="279620" y="123053"/>
                </a:lnTo>
                <a:lnTo>
                  <a:pt x="275123" y="115353"/>
                </a:lnTo>
                <a:lnTo>
                  <a:pt x="270195" y="110186"/>
                </a:lnTo>
                <a:lnTo>
                  <a:pt x="267785" y="107604"/>
                </a:lnTo>
                <a:lnTo>
                  <a:pt x="265566" y="103755"/>
                </a:lnTo>
                <a:lnTo>
                  <a:pt x="263225" y="101173"/>
                </a:lnTo>
                <a:lnTo>
                  <a:pt x="256286" y="93431"/>
                </a:lnTo>
                <a:lnTo>
                  <a:pt x="251934" y="88274"/>
                </a:lnTo>
                <a:lnTo>
                  <a:pt x="247570" y="84388"/>
                </a:lnTo>
                <a:lnTo>
                  <a:pt x="243823" y="80512"/>
                </a:lnTo>
                <a:lnTo>
                  <a:pt x="238543" y="75339"/>
                </a:lnTo>
                <a:lnTo>
                  <a:pt x="219035" y="58486"/>
                </a:lnTo>
                <a:lnTo>
                  <a:pt x="218438" y="52124"/>
                </a:lnTo>
                <a:lnTo>
                  <a:pt x="226763" y="42108"/>
                </a:lnTo>
                <a:lnTo>
                  <a:pt x="234097" y="40966"/>
                </a:lnTo>
                <a:lnTo>
                  <a:pt x="238980" y="44862"/>
                </a:lnTo>
                <a:lnTo>
                  <a:pt x="253452" y="59086"/>
                </a:lnTo>
                <a:lnTo>
                  <a:pt x="263244" y="69419"/>
                </a:lnTo>
                <a:lnTo>
                  <a:pt x="268016" y="73313"/>
                </a:lnTo>
                <a:lnTo>
                  <a:pt x="272406" y="79740"/>
                </a:lnTo>
                <a:lnTo>
                  <a:pt x="279542" y="87486"/>
                </a:lnTo>
                <a:lnTo>
                  <a:pt x="281918" y="91338"/>
                </a:lnTo>
                <a:lnTo>
                  <a:pt x="284204" y="93919"/>
                </a:lnTo>
                <a:lnTo>
                  <a:pt x="286637" y="97772"/>
                </a:lnTo>
                <a:lnTo>
                  <a:pt x="290311" y="102916"/>
                </a:lnTo>
                <a:lnTo>
                  <a:pt x="297445" y="113203"/>
                </a:lnTo>
                <a:lnTo>
                  <a:pt x="301046" y="118346"/>
                </a:lnTo>
                <a:lnTo>
                  <a:pt x="302282" y="120908"/>
                </a:lnTo>
                <a:lnTo>
                  <a:pt x="310173" y="133748"/>
                </a:lnTo>
                <a:lnTo>
                  <a:pt x="334624" y="134175"/>
                </a:lnTo>
                <a:lnTo>
                  <a:pt x="329875" y="155685"/>
                </a:lnTo>
                <a:lnTo>
                  <a:pt x="363083" y="167696"/>
                </a:lnTo>
                <a:lnTo>
                  <a:pt x="394733" y="173330"/>
                </a:lnTo>
                <a:lnTo>
                  <a:pt x="477612" y="174776"/>
                </a:lnTo>
                <a:lnTo>
                  <a:pt x="463893" y="184698"/>
                </a:lnTo>
                <a:lnTo>
                  <a:pt x="332991" y="182413"/>
                </a:lnTo>
                <a:lnTo>
                  <a:pt x="334485" y="186250"/>
                </a:lnTo>
                <a:lnTo>
                  <a:pt x="336022" y="190087"/>
                </a:lnTo>
                <a:lnTo>
                  <a:pt x="337280" y="193920"/>
                </a:lnTo>
                <a:lnTo>
                  <a:pt x="341880" y="206702"/>
                </a:lnTo>
                <a:lnTo>
                  <a:pt x="346570" y="220756"/>
                </a:lnTo>
                <a:lnTo>
                  <a:pt x="347241" y="223308"/>
                </a:lnTo>
                <a:lnTo>
                  <a:pt x="347835" y="225859"/>
                </a:lnTo>
                <a:lnTo>
                  <a:pt x="350641" y="236070"/>
                </a:lnTo>
                <a:lnTo>
                  <a:pt x="351786" y="239900"/>
                </a:lnTo>
                <a:lnTo>
                  <a:pt x="352787" y="243728"/>
                </a:lnTo>
                <a:close/>
              </a:path>
              <a:path w="696594" h="784859">
                <a:moveTo>
                  <a:pt x="401335" y="197579"/>
                </a:moveTo>
                <a:lnTo>
                  <a:pt x="384759" y="196019"/>
                </a:lnTo>
                <a:lnTo>
                  <a:pt x="367831" y="193183"/>
                </a:lnTo>
                <a:lnTo>
                  <a:pt x="350564" y="189071"/>
                </a:lnTo>
                <a:lnTo>
                  <a:pt x="332991" y="182413"/>
                </a:lnTo>
                <a:lnTo>
                  <a:pt x="463893" y="184698"/>
                </a:lnTo>
                <a:lnTo>
                  <a:pt x="417082" y="196583"/>
                </a:lnTo>
                <a:lnTo>
                  <a:pt x="401335" y="197579"/>
                </a:lnTo>
                <a:close/>
              </a:path>
              <a:path w="696594" h="784859">
                <a:moveTo>
                  <a:pt x="222339" y="780013"/>
                </a:moveTo>
                <a:lnTo>
                  <a:pt x="175246" y="770300"/>
                </a:lnTo>
                <a:lnTo>
                  <a:pt x="137806" y="746783"/>
                </a:lnTo>
                <a:lnTo>
                  <a:pt x="101534" y="709314"/>
                </a:lnTo>
                <a:lnTo>
                  <a:pt x="67886" y="660460"/>
                </a:lnTo>
                <a:lnTo>
                  <a:pt x="38360" y="600245"/>
                </a:lnTo>
                <a:lnTo>
                  <a:pt x="21946" y="555502"/>
                </a:lnTo>
                <a:lnTo>
                  <a:pt x="9192" y="507012"/>
                </a:lnTo>
                <a:lnTo>
                  <a:pt x="1426" y="457339"/>
                </a:lnTo>
                <a:lnTo>
                  <a:pt x="0" y="407776"/>
                </a:lnTo>
                <a:lnTo>
                  <a:pt x="6241" y="360888"/>
                </a:lnTo>
                <a:lnTo>
                  <a:pt x="21501" y="317968"/>
                </a:lnTo>
                <a:lnTo>
                  <a:pt x="47132" y="280309"/>
                </a:lnTo>
                <a:lnTo>
                  <a:pt x="81698" y="250428"/>
                </a:lnTo>
                <a:lnTo>
                  <a:pt x="120335" y="228239"/>
                </a:lnTo>
                <a:lnTo>
                  <a:pt x="162859" y="216279"/>
                </a:lnTo>
                <a:lnTo>
                  <a:pt x="209174" y="212007"/>
                </a:lnTo>
                <a:lnTo>
                  <a:pt x="248756" y="216509"/>
                </a:lnTo>
                <a:lnTo>
                  <a:pt x="284293" y="224750"/>
                </a:lnTo>
                <a:lnTo>
                  <a:pt x="314327" y="234166"/>
                </a:lnTo>
                <a:lnTo>
                  <a:pt x="324204" y="238149"/>
                </a:lnTo>
                <a:lnTo>
                  <a:pt x="208753" y="236133"/>
                </a:lnTo>
                <a:lnTo>
                  <a:pt x="167374" y="239222"/>
                </a:lnTo>
                <a:lnTo>
                  <a:pt x="129381" y="249990"/>
                </a:lnTo>
                <a:lnTo>
                  <a:pt x="94880" y="269711"/>
                </a:lnTo>
                <a:lnTo>
                  <a:pt x="64018" y="297117"/>
                </a:lnTo>
                <a:lnTo>
                  <a:pt x="32764" y="352460"/>
                </a:lnTo>
                <a:lnTo>
                  <a:pt x="22868" y="427228"/>
                </a:lnTo>
                <a:lnTo>
                  <a:pt x="25675" y="466653"/>
                </a:lnTo>
                <a:lnTo>
                  <a:pt x="32914" y="507426"/>
                </a:lnTo>
                <a:lnTo>
                  <a:pt x="44343" y="549542"/>
                </a:lnTo>
                <a:lnTo>
                  <a:pt x="59738" y="591727"/>
                </a:lnTo>
                <a:lnTo>
                  <a:pt x="86562" y="645543"/>
                </a:lnTo>
                <a:lnTo>
                  <a:pt x="116836" y="691799"/>
                </a:lnTo>
                <a:lnTo>
                  <a:pt x="149106" y="725387"/>
                </a:lnTo>
                <a:lnTo>
                  <a:pt x="181804" y="747551"/>
                </a:lnTo>
                <a:lnTo>
                  <a:pt x="214407" y="755741"/>
                </a:lnTo>
                <a:lnTo>
                  <a:pt x="217760" y="757070"/>
                </a:lnTo>
                <a:lnTo>
                  <a:pt x="305672" y="758604"/>
                </a:lnTo>
                <a:lnTo>
                  <a:pt x="298853" y="762296"/>
                </a:lnTo>
                <a:lnTo>
                  <a:pt x="275093" y="772043"/>
                </a:lnTo>
                <a:lnTo>
                  <a:pt x="253738" y="776751"/>
                </a:lnTo>
                <a:lnTo>
                  <a:pt x="235807" y="778978"/>
                </a:lnTo>
                <a:lnTo>
                  <a:pt x="222339" y="780013"/>
                </a:lnTo>
                <a:close/>
              </a:path>
              <a:path w="696594" h="784859">
                <a:moveTo>
                  <a:pt x="422538" y="250027"/>
                </a:moveTo>
                <a:lnTo>
                  <a:pt x="354164" y="248833"/>
                </a:lnTo>
                <a:lnTo>
                  <a:pt x="375931" y="240322"/>
                </a:lnTo>
                <a:lnTo>
                  <a:pt x="408075" y="229451"/>
                </a:lnTo>
                <a:lnTo>
                  <a:pt x="448193" y="219990"/>
                </a:lnTo>
                <a:lnTo>
                  <a:pt x="493862" y="216976"/>
                </a:lnTo>
                <a:lnTo>
                  <a:pt x="540000" y="222862"/>
                </a:lnTo>
                <a:lnTo>
                  <a:pt x="582081" y="236299"/>
                </a:lnTo>
                <a:lnTo>
                  <a:pt x="592592" y="242833"/>
                </a:lnTo>
                <a:lnTo>
                  <a:pt x="493447" y="241103"/>
                </a:lnTo>
                <a:lnTo>
                  <a:pt x="447456" y="244111"/>
                </a:lnTo>
                <a:lnTo>
                  <a:pt x="422538" y="250027"/>
                </a:lnTo>
                <a:close/>
              </a:path>
              <a:path w="696594" h="784859">
                <a:moveTo>
                  <a:pt x="357561" y="318753"/>
                </a:moveTo>
                <a:lnTo>
                  <a:pt x="354480" y="316159"/>
                </a:lnTo>
                <a:lnTo>
                  <a:pt x="351470" y="300864"/>
                </a:lnTo>
                <a:lnTo>
                  <a:pt x="350777" y="297041"/>
                </a:lnTo>
                <a:lnTo>
                  <a:pt x="349688" y="291942"/>
                </a:lnTo>
                <a:lnTo>
                  <a:pt x="348515" y="286840"/>
                </a:lnTo>
                <a:lnTo>
                  <a:pt x="347735" y="283016"/>
                </a:lnTo>
                <a:lnTo>
                  <a:pt x="346732" y="279188"/>
                </a:lnTo>
                <a:lnTo>
                  <a:pt x="345650" y="274088"/>
                </a:lnTo>
                <a:lnTo>
                  <a:pt x="344741" y="274072"/>
                </a:lnTo>
                <a:lnTo>
                  <a:pt x="333551" y="267526"/>
                </a:lnTo>
                <a:lnTo>
                  <a:pt x="303994" y="255579"/>
                </a:lnTo>
                <a:lnTo>
                  <a:pt x="260836" y="242123"/>
                </a:lnTo>
                <a:lnTo>
                  <a:pt x="208753" y="236133"/>
                </a:lnTo>
                <a:lnTo>
                  <a:pt x="324204" y="238149"/>
                </a:lnTo>
                <a:lnTo>
                  <a:pt x="337375" y="243459"/>
                </a:lnTo>
                <a:lnTo>
                  <a:pt x="352787" y="243728"/>
                </a:lnTo>
                <a:lnTo>
                  <a:pt x="354164" y="248833"/>
                </a:lnTo>
                <a:lnTo>
                  <a:pt x="422538" y="250027"/>
                </a:lnTo>
                <a:lnTo>
                  <a:pt x="407588" y="253576"/>
                </a:lnTo>
                <a:lnTo>
                  <a:pt x="377140" y="264476"/>
                </a:lnTo>
                <a:lnTo>
                  <a:pt x="359410" y="271788"/>
                </a:lnTo>
                <a:lnTo>
                  <a:pt x="360248" y="276884"/>
                </a:lnTo>
                <a:lnTo>
                  <a:pt x="361025" y="280708"/>
                </a:lnTo>
                <a:lnTo>
                  <a:pt x="361620" y="284529"/>
                </a:lnTo>
                <a:lnTo>
                  <a:pt x="362614" y="289627"/>
                </a:lnTo>
                <a:lnTo>
                  <a:pt x="363550" y="294724"/>
                </a:lnTo>
                <a:lnTo>
                  <a:pt x="366543" y="315099"/>
                </a:lnTo>
                <a:lnTo>
                  <a:pt x="364236" y="317599"/>
                </a:lnTo>
                <a:lnTo>
                  <a:pt x="357561" y="318753"/>
                </a:lnTo>
                <a:close/>
              </a:path>
              <a:path w="696594" h="784859">
                <a:moveTo>
                  <a:pt x="531657" y="762549"/>
                </a:moveTo>
                <a:lnTo>
                  <a:pt x="466269" y="761408"/>
                </a:lnTo>
                <a:lnTo>
                  <a:pt x="469179" y="760188"/>
                </a:lnTo>
                <a:lnTo>
                  <a:pt x="470631" y="760214"/>
                </a:lnTo>
                <a:lnTo>
                  <a:pt x="502524" y="753149"/>
                </a:lnTo>
                <a:lnTo>
                  <a:pt x="535977" y="732140"/>
                </a:lnTo>
                <a:lnTo>
                  <a:pt x="569400" y="699698"/>
                </a:lnTo>
                <a:lnTo>
                  <a:pt x="601271" y="654527"/>
                </a:lnTo>
                <a:lnTo>
                  <a:pt x="629957" y="601680"/>
                </a:lnTo>
                <a:lnTo>
                  <a:pt x="646814" y="560058"/>
                </a:lnTo>
                <a:lnTo>
                  <a:pt x="659705" y="518367"/>
                </a:lnTo>
                <a:lnTo>
                  <a:pt x="668365" y="477871"/>
                </a:lnTo>
                <a:lnTo>
                  <a:pt x="672550" y="438569"/>
                </a:lnTo>
                <a:lnTo>
                  <a:pt x="671721" y="399178"/>
                </a:lnTo>
                <a:lnTo>
                  <a:pt x="653304" y="332807"/>
                </a:lnTo>
                <a:lnTo>
                  <a:pt x="606078" y="278634"/>
                </a:lnTo>
                <a:lnTo>
                  <a:pt x="572286" y="257721"/>
                </a:lnTo>
                <a:lnTo>
                  <a:pt x="534693" y="245633"/>
                </a:lnTo>
                <a:lnTo>
                  <a:pt x="493447" y="241103"/>
                </a:lnTo>
                <a:lnTo>
                  <a:pt x="592592" y="242833"/>
                </a:lnTo>
                <a:lnTo>
                  <a:pt x="653420" y="290892"/>
                </a:lnTo>
                <a:lnTo>
                  <a:pt x="677721" y="329422"/>
                </a:lnTo>
                <a:lnTo>
                  <a:pt x="691475" y="372849"/>
                </a:lnTo>
                <a:lnTo>
                  <a:pt x="696077" y="419926"/>
                </a:lnTo>
                <a:lnTo>
                  <a:pt x="692923" y="469409"/>
                </a:lnTo>
                <a:lnTo>
                  <a:pt x="683429" y="518781"/>
                </a:lnTo>
                <a:lnTo>
                  <a:pt x="668992" y="566796"/>
                </a:lnTo>
                <a:lnTo>
                  <a:pt x="651029" y="610939"/>
                </a:lnTo>
                <a:lnTo>
                  <a:pt x="619419" y="670087"/>
                </a:lnTo>
                <a:lnTo>
                  <a:pt x="584085" y="717737"/>
                </a:lnTo>
                <a:lnTo>
                  <a:pt x="546527" y="753917"/>
                </a:lnTo>
                <a:lnTo>
                  <a:pt x="531657" y="762549"/>
                </a:lnTo>
                <a:close/>
              </a:path>
              <a:path w="696594" h="784859">
                <a:moveTo>
                  <a:pt x="305672" y="758604"/>
                </a:moveTo>
                <a:lnTo>
                  <a:pt x="222736" y="757157"/>
                </a:lnTo>
                <a:lnTo>
                  <a:pt x="234276" y="756088"/>
                </a:lnTo>
                <a:lnTo>
                  <a:pt x="249665" y="753816"/>
                </a:lnTo>
                <a:lnTo>
                  <a:pt x="268024" y="750326"/>
                </a:lnTo>
                <a:lnTo>
                  <a:pt x="288539" y="741793"/>
                </a:lnTo>
                <a:lnTo>
                  <a:pt x="297279" y="736865"/>
                </a:lnTo>
                <a:lnTo>
                  <a:pt x="311294" y="730758"/>
                </a:lnTo>
                <a:lnTo>
                  <a:pt x="327471" y="724690"/>
                </a:lnTo>
                <a:lnTo>
                  <a:pt x="342651" y="722414"/>
                </a:lnTo>
                <a:lnTo>
                  <a:pt x="357741" y="725218"/>
                </a:lnTo>
                <a:lnTo>
                  <a:pt x="373695" y="731847"/>
                </a:lnTo>
                <a:lnTo>
                  <a:pt x="387489" y="738439"/>
                </a:lnTo>
                <a:lnTo>
                  <a:pt x="396053" y="743669"/>
                </a:lnTo>
                <a:lnTo>
                  <a:pt x="401826" y="746311"/>
                </a:lnTo>
                <a:lnTo>
                  <a:pt x="342254" y="745271"/>
                </a:lnTo>
                <a:lnTo>
                  <a:pt x="333497" y="747658"/>
                </a:lnTo>
                <a:lnTo>
                  <a:pt x="322158" y="751271"/>
                </a:lnTo>
                <a:lnTo>
                  <a:pt x="310218" y="756143"/>
                </a:lnTo>
                <a:lnTo>
                  <a:pt x="305672" y="758604"/>
                </a:lnTo>
                <a:close/>
              </a:path>
              <a:path w="696594" h="784859">
                <a:moveTo>
                  <a:pt x="470869" y="784351"/>
                </a:moveTo>
                <a:lnTo>
                  <a:pt x="429623" y="779821"/>
                </a:lnTo>
                <a:lnTo>
                  <a:pt x="385034" y="763800"/>
                </a:lnTo>
                <a:lnTo>
                  <a:pt x="373890" y="757255"/>
                </a:lnTo>
                <a:lnTo>
                  <a:pt x="362128" y="751969"/>
                </a:lnTo>
                <a:lnTo>
                  <a:pt x="350923" y="747963"/>
                </a:lnTo>
                <a:lnTo>
                  <a:pt x="342254" y="745271"/>
                </a:lnTo>
                <a:lnTo>
                  <a:pt x="401826" y="746311"/>
                </a:lnTo>
                <a:lnTo>
                  <a:pt x="449790" y="759850"/>
                </a:lnTo>
                <a:lnTo>
                  <a:pt x="531657" y="762549"/>
                </a:lnTo>
                <a:lnTo>
                  <a:pt x="508289" y="776113"/>
                </a:lnTo>
                <a:lnTo>
                  <a:pt x="470869" y="784351"/>
                </a:lnTo>
                <a:close/>
              </a:path>
            </a:pathLst>
          </a:custGeom>
          <a:solidFill>
            <a:srgbClr val="EB3729"/>
          </a:solidFill>
        </p:spPr>
        <p:txBody>
          <a:bodyPr wrap="square" lIns="0" tIns="0" rIns="0" bIns="0" rtlCol="0"/>
          <a:lstStyle/>
          <a:p>
            <a:endParaRPr/>
          </a:p>
        </p:txBody>
      </p:sp>
      <p:sp>
        <p:nvSpPr>
          <p:cNvPr id="20" name="object 20"/>
          <p:cNvSpPr/>
          <p:nvPr/>
        </p:nvSpPr>
        <p:spPr>
          <a:xfrm>
            <a:off x="1320181" y="7964306"/>
            <a:ext cx="762000" cy="695960"/>
          </a:xfrm>
          <a:custGeom>
            <a:avLst/>
            <a:gdLst/>
            <a:ahLst/>
            <a:cxnLst/>
            <a:rect l="l" t="t" r="r" b="b"/>
            <a:pathLst>
              <a:path w="762000" h="695959">
                <a:moveTo>
                  <a:pt x="21902" y="481779"/>
                </a:moveTo>
                <a:lnTo>
                  <a:pt x="13371" y="480052"/>
                </a:lnTo>
                <a:lnTo>
                  <a:pt x="6410" y="475341"/>
                </a:lnTo>
                <a:lnTo>
                  <a:pt x="1719" y="468354"/>
                </a:lnTo>
                <a:lnTo>
                  <a:pt x="0" y="459797"/>
                </a:lnTo>
                <a:lnTo>
                  <a:pt x="0" y="353201"/>
                </a:lnTo>
                <a:lnTo>
                  <a:pt x="6795" y="312571"/>
                </a:lnTo>
                <a:lnTo>
                  <a:pt x="25639" y="277606"/>
                </a:lnTo>
                <a:lnTo>
                  <a:pt x="54220" y="250475"/>
                </a:lnTo>
                <a:lnTo>
                  <a:pt x="90225" y="233352"/>
                </a:lnTo>
                <a:lnTo>
                  <a:pt x="81027" y="223682"/>
                </a:lnTo>
                <a:lnTo>
                  <a:pt x="59525" y="189453"/>
                </a:lnTo>
                <a:lnTo>
                  <a:pt x="48362" y="139389"/>
                </a:lnTo>
                <a:lnTo>
                  <a:pt x="48253" y="136977"/>
                </a:lnTo>
                <a:lnTo>
                  <a:pt x="50251" y="111613"/>
                </a:lnTo>
                <a:lnTo>
                  <a:pt x="79410" y="48608"/>
                </a:lnTo>
                <a:lnTo>
                  <a:pt x="110721" y="21014"/>
                </a:lnTo>
                <a:lnTo>
                  <a:pt x="148544" y="4385"/>
                </a:lnTo>
                <a:lnTo>
                  <a:pt x="189985" y="0"/>
                </a:lnTo>
                <a:lnTo>
                  <a:pt x="232152" y="9135"/>
                </a:lnTo>
                <a:lnTo>
                  <a:pt x="257155" y="22123"/>
                </a:lnTo>
                <a:lnTo>
                  <a:pt x="278298" y="39487"/>
                </a:lnTo>
                <a:lnTo>
                  <a:pt x="281799" y="43812"/>
                </a:lnTo>
                <a:lnTo>
                  <a:pt x="183153" y="43812"/>
                </a:lnTo>
                <a:lnTo>
                  <a:pt x="156519" y="47823"/>
                </a:lnTo>
                <a:lnTo>
                  <a:pt x="112361" y="77631"/>
                </a:lnTo>
                <a:lnTo>
                  <a:pt x="93400" y="119281"/>
                </a:lnTo>
                <a:lnTo>
                  <a:pt x="92001" y="136977"/>
                </a:lnTo>
                <a:lnTo>
                  <a:pt x="94084" y="154677"/>
                </a:lnTo>
                <a:lnTo>
                  <a:pt x="119939" y="201113"/>
                </a:lnTo>
                <a:lnTo>
                  <a:pt x="164888" y="224671"/>
                </a:lnTo>
                <a:lnTo>
                  <a:pt x="179995" y="226309"/>
                </a:lnTo>
                <a:lnTo>
                  <a:pt x="255242" y="226309"/>
                </a:lnTo>
                <a:lnTo>
                  <a:pt x="252123" y="244225"/>
                </a:lnTo>
                <a:lnTo>
                  <a:pt x="258288" y="271808"/>
                </a:lnTo>
                <a:lnTo>
                  <a:pt x="124866" y="271808"/>
                </a:lnTo>
                <a:lnTo>
                  <a:pt x="93339" y="278214"/>
                </a:lnTo>
                <a:lnTo>
                  <a:pt x="67567" y="295673"/>
                </a:lnTo>
                <a:lnTo>
                  <a:pt x="50178" y="321548"/>
                </a:lnTo>
                <a:lnTo>
                  <a:pt x="43797" y="353201"/>
                </a:lnTo>
                <a:lnTo>
                  <a:pt x="43797" y="459797"/>
                </a:lnTo>
                <a:lnTo>
                  <a:pt x="42078" y="468354"/>
                </a:lnTo>
                <a:lnTo>
                  <a:pt x="37388" y="475341"/>
                </a:lnTo>
                <a:lnTo>
                  <a:pt x="30428" y="480052"/>
                </a:lnTo>
                <a:lnTo>
                  <a:pt x="21902" y="481779"/>
                </a:lnTo>
                <a:close/>
              </a:path>
              <a:path w="762000" h="695959">
                <a:moveTo>
                  <a:pt x="503951" y="84100"/>
                </a:moveTo>
                <a:lnTo>
                  <a:pt x="453639" y="84100"/>
                </a:lnTo>
                <a:lnTo>
                  <a:pt x="475775" y="47504"/>
                </a:lnTo>
                <a:lnTo>
                  <a:pt x="507036" y="20460"/>
                </a:lnTo>
                <a:lnTo>
                  <a:pt x="544614" y="4217"/>
                </a:lnTo>
                <a:lnTo>
                  <a:pt x="585700" y="25"/>
                </a:lnTo>
                <a:lnTo>
                  <a:pt x="627483" y="9135"/>
                </a:lnTo>
                <a:lnTo>
                  <a:pt x="664617" y="31134"/>
                </a:lnTo>
                <a:lnTo>
                  <a:pt x="675696" y="43812"/>
                </a:lnTo>
                <a:lnTo>
                  <a:pt x="578491" y="43812"/>
                </a:lnTo>
                <a:lnTo>
                  <a:pt x="551857" y="47823"/>
                </a:lnTo>
                <a:lnTo>
                  <a:pt x="527682" y="59350"/>
                </a:lnTo>
                <a:lnTo>
                  <a:pt x="507699" y="77631"/>
                </a:lnTo>
                <a:lnTo>
                  <a:pt x="503951" y="84100"/>
                </a:lnTo>
                <a:close/>
              </a:path>
              <a:path w="762000" h="695959">
                <a:moveTo>
                  <a:pt x="255242" y="226309"/>
                </a:moveTo>
                <a:lnTo>
                  <a:pt x="179995" y="226309"/>
                </a:lnTo>
                <a:lnTo>
                  <a:pt x="194942" y="225397"/>
                </a:lnTo>
                <a:lnTo>
                  <a:pt x="209459" y="222136"/>
                </a:lnTo>
                <a:lnTo>
                  <a:pt x="220117" y="177722"/>
                </a:lnTo>
                <a:lnTo>
                  <a:pt x="240922" y="139389"/>
                </a:lnTo>
                <a:lnTo>
                  <a:pt x="269599" y="108436"/>
                </a:lnTo>
                <a:lnTo>
                  <a:pt x="261688" y="89963"/>
                </a:lnTo>
                <a:lnTo>
                  <a:pt x="234734" y="60039"/>
                </a:lnTo>
                <a:lnTo>
                  <a:pt x="191435" y="44194"/>
                </a:lnTo>
                <a:lnTo>
                  <a:pt x="183153" y="43812"/>
                </a:lnTo>
                <a:lnTo>
                  <a:pt x="281799" y="43812"/>
                </a:lnTo>
                <a:lnTo>
                  <a:pt x="295259" y="60437"/>
                </a:lnTo>
                <a:lnTo>
                  <a:pt x="307720" y="84180"/>
                </a:lnTo>
                <a:lnTo>
                  <a:pt x="503904" y="84180"/>
                </a:lnTo>
                <a:lnTo>
                  <a:pt x="493635" y="101905"/>
                </a:lnTo>
                <a:lnTo>
                  <a:pt x="492800" y="104052"/>
                </a:lnTo>
                <a:lnTo>
                  <a:pt x="492456" y="106288"/>
                </a:lnTo>
                <a:lnTo>
                  <a:pt x="491782" y="108472"/>
                </a:lnTo>
                <a:lnTo>
                  <a:pt x="495119" y="111627"/>
                </a:lnTo>
                <a:lnTo>
                  <a:pt x="380870" y="111627"/>
                </a:lnTo>
                <a:lnTo>
                  <a:pt x="343215" y="117298"/>
                </a:lnTo>
                <a:lnTo>
                  <a:pt x="309043" y="133592"/>
                </a:lnTo>
                <a:lnTo>
                  <a:pt x="280795" y="159434"/>
                </a:lnTo>
                <a:lnTo>
                  <a:pt x="260911" y="193748"/>
                </a:lnTo>
                <a:lnTo>
                  <a:pt x="255242" y="226309"/>
                </a:lnTo>
                <a:close/>
              </a:path>
              <a:path w="762000" h="695959">
                <a:moveTo>
                  <a:pt x="678064" y="225849"/>
                </a:moveTo>
                <a:lnTo>
                  <a:pt x="586031" y="225849"/>
                </a:lnTo>
                <a:lnTo>
                  <a:pt x="617991" y="217184"/>
                </a:lnTo>
                <a:lnTo>
                  <a:pt x="644785" y="197604"/>
                </a:lnTo>
                <a:lnTo>
                  <a:pt x="663135" y="168478"/>
                </a:lnTo>
                <a:lnTo>
                  <a:pt x="669352" y="132762"/>
                </a:lnTo>
                <a:lnTo>
                  <a:pt x="661705" y="98568"/>
                </a:lnTo>
                <a:lnTo>
                  <a:pt x="611521" y="50092"/>
                </a:lnTo>
                <a:lnTo>
                  <a:pt x="578491" y="43812"/>
                </a:lnTo>
                <a:lnTo>
                  <a:pt x="675696" y="43812"/>
                </a:lnTo>
                <a:lnTo>
                  <a:pt x="692097" y="62580"/>
                </a:lnTo>
                <a:lnTo>
                  <a:pt x="708655" y="100562"/>
                </a:lnTo>
                <a:lnTo>
                  <a:pt x="713022" y="142166"/>
                </a:lnTo>
                <a:lnTo>
                  <a:pt x="703930" y="184481"/>
                </a:lnTo>
                <a:lnTo>
                  <a:pt x="697603" y="198327"/>
                </a:lnTo>
                <a:lnTo>
                  <a:pt x="689913" y="211096"/>
                </a:lnTo>
                <a:lnTo>
                  <a:pt x="680997" y="222761"/>
                </a:lnTo>
                <a:lnTo>
                  <a:pt x="678064" y="225849"/>
                </a:lnTo>
                <a:close/>
              </a:path>
              <a:path w="762000" h="695959">
                <a:moveTo>
                  <a:pt x="503904" y="84180"/>
                </a:moveTo>
                <a:lnTo>
                  <a:pt x="307720" y="84180"/>
                </a:lnTo>
                <a:lnTo>
                  <a:pt x="339934" y="72745"/>
                </a:lnTo>
                <a:lnTo>
                  <a:pt x="373961" y="67851"/>
                </a:lnTo>
                <a:lnTo>
                  <a:pt x="408817" y="69963"/>
                </a:lnTo>
                <a:lnTo>
                  <a:pt x="443516" y="79547"/>
                </a:lnTo>
                <a:lnTo>
                  <a:pt x="446988" y="80908"/>
                </a:lnTo>
                <a:lnTo>
                  <a:pt x="450292" y="82533"/>
                </a:lnTo>
                <a:lnTo>
                  <a:pt x="453639" y="84100"/>
                </a:lnTo>
                <a:lnTo>
                  <a:pt x="503951" y="84100"/>
                </a:lnTo>
                <a:close/>
              </a:path>
              <a:path w="762000" h="695959">
                <a:moveTo>
                  <a:pt x="494495" y="369901"/>
                </a:moveTo>
                <a:lnTo>
                  <a:pt x="384096" y="369901"/>
                </a:lnTo>
                <a:lnTo>
                  <a:pt x="432234" y="359052"/>
                </a:lnTo>
                <a:lnTo>
                  <a:pt x="472849" y="330907"/>
                </a:lnTo>
                <a:lnTo>
                  <a:pt x="500521" y="287834"/>
                </a:lnTo>
                <a:lnTo>
                  <a:pt x="507431" y="263280"/>
                </a:lnTo>
                <a:lnTo>
                  <a:pt x="509399" y="238220"/>
                </a:lnTo>
                <a:lnTo>
                  <a:pt x="506440" y="213260"/>
                </a:lnTo>
                <a:lnTo>
                  <a:pt x="486161" y="166737"/>
                </a:lnTo>
                <a:lnTo>
                  <a:pt x="450215" y="132069"/>
                </a:lnTo>
                <a:lnTo>
                  <a:pt x="404292" y="113810"/>
                </a:lnTo>
                <a:lnTo>
                  <a:pt x="380870" y="111627"/>
                </a:lnTo>
                <a:lnTo>
                  <a:pt x="495119" y="111627"/>
                </a:lnTo>
                <a:lnTo>
                  <a:pt x="529627" y="153481"/>
                </a:lnTo>
                <a:lnTo>
                  <a:pt x="547417" y="196463"/>
                </a:lnTo>
                <a:lnTo>
                  <a:pt x="552179" y="222232"/>
                </a:lnTo>
                <a:lnTo>
                  <a:pt x="586031" y="225849"/>
                </a:lnTo>
                <a:lnTo>
                  <a:pt x="678064" y="225849"/>
                </a:lnTo>
                <a:lnTo>
                  <a:pt x="670995" y="233293"/>
                </a:lnTo>
                <a:lnTo>
                  <a:pt x="707083" y="250387"/>
                </a:lnTo>
                <a:lnTo>
                  <a:pt x="729698" y="271808"/>
                </a:lnTo>
                <a:lnTo>
                  <a:pt x="550384" y="271808"/>
                </a:lnTo>
                <a:lnTo>
                  <a:pt x="548705" y="279912"/>
                </a:lnTo>
                <a:lnTo>
                  <a:pt x="531587" y="324546"/>
                </a:lnTo>
                <a:lnTo>
                  <a:pt x="505249" y="360021"/>
                </a:lnTo>
                <a:lnTo>
                  <a:pt x="494495" y="369901"/>
                </a:lnTo>
                <a:close/>
              </a:path>
              <a:path w="762000" h="695959">
                <a:moveTo>
                  <a:pt x="165858" y="695589"/>
                </a:moveTo>
                <a:lnTo>
                  <a:pt x="157328" y="693861"/>
                </a:lnTo>
                <a:lnTo>
                  <a:pt x="150366" y="689148"/>
                </a:lnTo>
                <a:lnTo>
                  <a:pt x="145675" y="682158"/>
                </a:lnTo>
                <a:lnTo>
                  <a:pt x="143956" y="673600"/>
                </a:lnTo>
                <a:lnTo>
                  <a:pt x="143956" y="531489"/>
                </a:lnTo>
                <a:lnTo>
                  <a:pt x="150252" y="486925"/>
                </a:lnTo>
                <a:lnTo>
                  <a:pt x="167950" y="447189"/>
                </a:lnTo>
                <a:lnTo>
                  <a:pt x="195269" y="414068"/>
                </a:lnTo>
                <a:lnTo>
                  <a:pt x="230425" y="389348"/>
                </a:lnTo>
                <a:lnTo>
                  <a:pt x="271636" y="374816"/>
                </a:lnTo>
                <a:lnTo>
                  <a:pt x="249777" y="353285"/>
                </a:lnTo>
                <a:lnTo>
                  <a:pt x="232250" y="328480"/>
                </a:lnTo>
                <a:lnTo>
                  <a:pt x="219331" y="301092"/>
                </a:lnTo>
                <a:lnTo>
                  <a:pt x="211297" y="271808"/>
                </a:lnTo>
                <a:lnTo>
                  <a:pt x="258288" y="271808"/>
                </a:lnTo>
                <a:lnTo>
                  <a:pt x="262926" y="292557"/>
                </a:lnTo>
                <a:lnTo>
                  <a:pt x="290958" y="333319"/>
                </a:lnTo>
                <a:lnTo>
                  <a:pt x="333856" y="361085"/>
                </a:lnTo>
                <a:lnTo>
                  <a:pt x="384096" y="369901"/>
                </a:lnTo>
                <a:lnTo>
                  <a:pt x="494495" y="369901"/>
                </a:lnTo>
                <a:lnTo>
                  <a:pt x="489233" y="374735"/>
                </a:lnTo>
                <a:lnTo>
                  <a:pt x="530607" y="389169"/>
                </a:lnTo>
                <a:lnTo>
                  <a:pt x="565915" y="413860"/>
                </a:lnTo>
                <a:lnTo>
                  <a:pt x="567371" y="415618"/>
                </a:lnTo>
                <a:lnTo>
                  <a:pt x="303164" y="415618"/>
                </a:lnTo>
                <a:lnTo>
                  <a:pt x="258288" y="424738"/>
                </a:lnTo>
                <a:lnTo>
                  <a:pt x="221598" y="449592"/>
                </a:lnTo>
                <a:lnTo>
                  <a:pt x="196839" y="486428"/>
                </a:lnTo>
                <a:lnTo>
                  <a:pt x="187754" y="531489"/>
                </a:lnTo>
                <a:lnTo>
                  <a:pt x="187754" y="673600"/>
                </a:lnTo>
                <a:lnTo>
                  <a:pt x="186034" y="682158"/>
                </a:lnTo>
                <a:lnTo>
                  <a:pt x="181344" y="689148"/>
                </a:lnTo>
                <a:lnTo>
                  <a:pt x="174385" y="693861"/>
                </a:lnTo>
                <a:lnTo>
                  <a:pt x="165858" y="695589"/>
                </a:lnTo>
                <a:close/>
              </a:path>
              <a:path w="762000" h="695959">
                <a:moveTo>
                  <a:pt x="739530" y="481779"/>
                </a:moveTo>
                <a:lnTo>
                  <a:pt x="731004" y="480052"/>
                </a:lnTo>
                <a:lnTo>
                  <a:pt x="724045" y="475341"/>
                </a:lnTo>
                <a:lnTo>
                  <a:pt x="719355" y="468354"/>
                </a:lnTo>
                <a:lnTo>
                  <a:pt x="717635" y="459797"/>
                </a:lnTo>
                <a:lnTo>
                  <a:pt x="717635" y="353201"/>
                </a:lnTo>
                <a:lnTo>
                  <a:pt x="711250" y="321548"/>
                </a:lnTo>
                <a:lnTo>
                  <a:pt x="693852" y="295673"/>
                </a:lnTo>
                <a:lnTo>
                  <a:pt x="668072" y="278214"/>
                </a:lnTo>
                <a:lnTo>
                  <a:pt x="636544" y="271808"/>
                </a:lnTo>
                <a:lnTo>
                  <a:pt x="729698" y="271808"/>
                </a:lnTo>
                <a:lnTo>
                  <a:pt x="735731" y="277524"/>
                </a:lnTo>
                <a:lnTo>
                  <a:pt x="754621" y="312522"/>
                </a:lnTo>
                <a:lnTo>
                  <a:pt x="761433" y="353201"/>
                </a:lnTo>
                <a:lnTo>
                  <a:pt x="761433" y="459797"/>
                </a:lnTo>
                <a:lnTo>
                  <a:pt x="759713" y="468354"/>
                </a:lnTo>
                <a:lnTo>
                  <a:pt x="755022" y="475341"/>
                </a:lnTo>
                <a:lnTo>
                  <a:pt x="748061" y="480052"/>
                </a:lnTo>
                <a:lnTo>
                  <a:pt x="739530" y="481779"/>
                </a:lnTo>
                <a:close/>
              </a:path>
              <a:path w="762000" h="695959">
                <a:moveTo>
                  <a:pt x="595574" y="695589"/>
                </a:moveTo>
                <a:lnTo>
                  <a:pt x="587048" y="693861"/>
                </a:lnTo>
                <a:lnTo>
                  <a:pt x="580088" y="689148"/>
                </a:lnTo>
                <a:lnTo>
                  <a:pt x="575398" y="682158"/>
                </a:lnTo>
                <a:lnTo>
                  <a:pt x="573679" y="673600"/>
                </a:lnTo>
                <a:lnTo>
                  <a:pt x="573679" y="531489"/>
                </a:lnTo>
                <a:lnTo>
                  <a:pt x="564594" y="486428"/>
                </a:lnTo>
                <a:lnTo>
                  <a:pt x="539834" y="449592"/>
                </a:lnTo>
                <a:lnTo>
                  <a:pt x="503145" y="424738"/>
                </a:lnTo>
                <a:lnTo>
                  <a:pt x="458269" y="415618"/>
                </a:lnTo>
                <a:lnTo>
                  <a:pt x="567371" y="415618"/>
                </a:lnTo>
                <a:lnTo>
                  <a:pt x="593362" y="447009"/>
                </a:lnTo>
                <a:lnTo>
                  <a:pt x="611148" y="486818"/>
                </a:lnTo>
                <a:lnTo>
                  <a:pt x="617477" y="531489"/>
                </a:lnTo>
                <a:lnTo>
                  <a:pt x="617477" y="673600"/>
                </a:lnTo>
                <a:lnTo>
                  <a:pt x="615757" y="682158"/>
                </a:lnTo>
                <a:lnTo>
                  <a:pt x="611066" y="689148"/>
                </a:lnTo>
                <a:lnTo>
                  <a:pt x="604105" y="693861"/>
                </a:lnTo>
                <a:lnTo>
                  <a:pt x="595574" y="695589"/>
                </a:lnTo>
                <a:close/>
              </a:path>
            </a:pathLst>
          </a:custGeom>
          <a:solidFill>
            <a:srgbClr val="7D9E4E"/>
          </a:solidFill>
        </p:spPr>
        <p:txBody>
          <a:bodyPr wrap="square" lIns="0" tIns="0" rIns="0" bIns="0" rtlCol="0"/>
          <a:lstStyle/>
          <a:p>
            <a:endParaRPr/>
          </a:p>
        </p:txBody>
      </p:sp>
      <p:pic>
        <p:nvPicPr>
          <p:cNvPr id="21" name="object 21"/>
          <p:cNvPicPr/>
          <p:nvPr/>
        </p:nvPicPr>
        <p:blipFill>
          <a:blip r:embed="rId5" cstate="print"/>
          <a:stretch>
            <a:fillRect/>
          </a:stretch>
        </p:blipFill>
        <p:spPr>
          <a:xfrm>
            <a:off x="1300518" y="8997058"/>
            <a:ext cx="818215" cy="817879"/>
          </a:xfrm>
          <a:prstGeom prst="rect">
            <a:avLst/>
          </a:prstGeom>
        </p:spPr>
      </p:pic>
      <p:sp>
        <p:nvSpPr>
          <p:cNvPr id="22" name="object 22"/>
          <p:cNvSpPr txBox="1"/>
          <p:nvPr/>
        </p:nvSpPr>
        <p:spPr>
          <a:xfrm>
            <a:off x="2387632" y="9060230"/>
            <a:ext cx="3517691" cy="521297"/>
          </a:xfrm>
          <a:prstGeom prst="rect">
            <a:avLst/>
          </a:prstGeom>
        </p:spPr>
        <p:txBody>
          <a:bodyPr vert="horz" wrap="square" lIns="0" tIns="64135" rIns="0" bIns="0" rtlCol="0">
            <a:spAutoFit/>
          </a:bodyPr>
          <a:lstStyle/>
          <a:p>
            <a:pPr marL="12700">
              <a:lnSpc>
                <a:spcPct val="100000"/>
              </a:lnSpc>
              <a:spcBef>
                <a:spcPts val="505"/>
              </a:spcBef>
            </a:pPr>
            <a:r>
              <a:rPr sz="1400" b="1" spc="315">
                <a:solidFill>
                  <a:srgbClr val="535353"/>
                </a:solidFill>
                <a:latin typeface="Congenial SemiBold" panose="02000503040000020004" pitchFamily="2" charset="0"/>
                <a:cs typeface="Calibri"/>
              </a:rPr>
              <a:t>4</a:t>
            </a:r>
            <a:endParaRPr sz="1400">
              <a:latin typeface="Congenial SemiBold" panose="02000503040000020004" pitchFamily="2" charset="0"/>
              <a:cs typeface="Calibri"/>
            </a:endParaRPr>
          </a:p>
          <a:p>
            <a:pPr marL="12700">
              <a:lnSpc>
                <a:spcPct val="100000"/>
              </a:lnSpc>
              <a:spcBef>
                <a:spcPts val="245"/>
              </a:spcBef>
            </a:pPr>
            <a:r>
              <a:rPr sz="1400">
                <a:solidFill>
                  <a:srgbClr val="535353"/>
                </a:solidFill>
                <a:latin typeface="Congenial SemiBold" panose="02000503040000020004" pitchFamily="2" charset="0"/>
                <a:cs typeface="STIX SMART MathJax Main"/>
              </a:rPr>
              <a:t>Number</a:t>
            </a:r>
            <a:r>
              <a:rPr sz="1400" spc="75">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of</a:t>
            </a:r>
            <a:r>
              <a:rPr sz="1400" spc="80">
                <a:solidFill>
                  <a:srgbClr val="535353"/>
                </a:solidFill>
                <a:latin typeface="Congenial SemiBold" panose="02000503040000020004" pitchFamily="2" charset="0"/>
                <a:cs typeface="STIX SMART MathJax Main"/>
              </a:rPr>
              <a:t> </a:t>
            </a:r>
            <a:r>
              <a:rPr lang="en-US" sz="1400" spc="80">
                <a:solidFill>
                  <a:srgbClr val="535353"/>
                </a:solidFill>
                <a:latin typeface="Congenial SemiBold" panose="02000503040000020004" pitchFamily="2" charset="0"/>
                <a:cs typeface="STIX SMART MathJax Main"/>
              </a:rPr>
              <a:t>B</a:t>
            </a:r>
            <a:r>
              <a:rPr sz="1400">
                <a:solidFill>
                  <a:srgbClr val="535353"/>
                </a:solidFill>
                <a:latin typeface="Congenial SemiBold" panose="02000503040000020004" pitchFamily="2" charset="0"/>
                <a:cs typeface="STIX SMART MathJax Main"/>
              </a:rPr>
              <a:t>uses</a:t>
            </a:r>
            <a:r>
              <a:rPr sz="1400" spc="80">
                <a:solidFill>
                  <a:srgbClr val="535353"/>
                </a:solidFill>
                <a:latin typeface="Congenial SemiBold" panose="02000503040000020004" pitchFamily="2" charset="0"/>
                <a:cs typeface="STIX SMART MathJax Main"/>
              </a:rPr>
              <a:t> </a:t>
            </a:r>
            <a:r>
              <a:rPr sz="1400" spc="55">
                <a:solidFill>
                  <a:srgbClr val="535353"/>
                </a:solidFill>
                <a:latin typeface="Congenial SemiBold" panose="02000503040000020004" pitchFamily="2" charset="0"/>
                <a:cs typeface="STIX SMART MathJax Main"/>
              </a:rPr>
              <a:t>to</a:t>
            </a:r>
            <a:r>
              <a:rPr sz="1400" spc="80">
                <a:solidFill>
                  <a:srgbClr val="535353"/>
                </a:solidFill>
                <a:latin typeface="Congenial SemiBold" panose="02000503040000020004" pitchFamily="2" charset="0"/>
                <a:cs typeface="STIX SMART MathJax Main"/>
              </a:rPr>
              <a:t> </a:t>
            </a:r>
            <a:r>
              <a:rPr sz="1400" spc="60">
                <a:solidFill>
                  <a:srgbClr val="535353"/>
                </a:solidFill>
                <a:latin typeface="Congenial SemiBold" panose="02000503040000020004" pitchFamily="2" charset="0"/>
                <a:cs typeface="STIX SMART MathJax Main"/>
              </a:rPr>
              <a:t>the</a:t>
            </a:r>
            <a:r>
              <a:rPr sz="1400" spc="80">
                <a:solidFill>
                  <a:srgbClr val="535353"/>
                </a:solidFill>
                <a:latin typeface="Congenial SemiBold" panose="02000503040000020004" pitchFamily="2" charset="0"/>
                <a:cs typeface="STIX SMART MathJax Main"/>
              </a:rPr>
              <a:t> </a:t>
            </a:r>
            <a:r>
              <a:rPr lang="en-US" sz="1400" spc="-10">
                <a:solidFill>
                  <a:srgbClr val="535353"/>
                </a:solidFill>
                <a:latin typeface="Congenial SemiBold" panose="02000503040000020004" pitchFamily="2" charset="0"/>
                <a:cs typeface="STIX SMART MathJax Main"/>
              </a:rPr>
              <a:t>S</a:t>
            </a:r>
            <a:r>
              <a:rPr sz="1400" spc="-10">
                <a:solidFill>
                  <a:srgbClr val="535353"/>
                </a:solidFill>
                <a:latin typeface="Congenial SemiBold" panose="02000503040000020004" pitchFamily="2" charset="0"/>
                <a:cs typeface="STIX SMART MathJax Main"/>
              </a:rPr>
              <a:t>chool</a:t>
            </a:r>
            <a:endParaRPr sz="1400">
              <a:latin typeface="Congenial SemiBold" panose="02000503040000020004" pitchFamily="2" charset="0"/>
              <a:cs typeface="STIX SMART MathJax Main"/>
            </a:endParaRPr>
          </a:p>
        </p:txBody>
      </p:sp>
      <p:grpSp>
        <p:nvGrpSpPr>
          <p:cNvPr id="23" name="object 23"/>
          <p:cNvGrpSpPr/>
          <p:nvPr/>
        </p:nvGrpSpPr>
        <p:grpSpPr>
          <a:xfrm>
            <a:off x="1300598" y="5654471"/>
            <a:ext cx="608965" cy="828040"/>
            <a:chOff x="1300598" y="5654471"/>
            <a:chExt cx="608965" cy="828040"/>
          </a:xfrm>
        </p:grpSpPr>
        <p:sp>
          <p:nvSpPr>
            <p:cNvPr id="24" name="object 24"/>
            <p:cNvSpPr/>
            <p:nvPr/>
          </p:nvSpPr>
          <p:spPr>
            <a:xfrm>
              <a:off x="1300594" y="5654471"/>
              <a:ext cx="608965" cy="828040"/>
            </a:xfrm>
            <a:custGeom>
              <a:avLst/>
              <a:gdLst/>
              <a:ahLst/>
              <a:cxnLst/>
              <a:rect l="l" t="t" r="r" b="b"/>
              <a:pathLst>
                <a:path w="608964" h="828039">
                  <a:moveTo>
                    <a:pt x="359676" y="751382"/>
                  </a:moveTo>
                  <a:lnTo>
                    <a:pt x="353453" y="745185"/>
                  </a:lnTo>
                  <a:lnTo>
                    <a:pt x="116878" y="745185"/>
                  </a:lnTo>
                  <a:lnTo>
                    <a:pt x="110667" y="751382"/>
                  </a:lnTo>
                  <a:lnTo>
                    <a:pt x="110667" y="766584"/>
                  </a:lnTo>
                  <a:lnTo>
                    <a:pt x="116878" y="772782"/>
                  </a:lnTo>
                  <a:lnTo>
                    <a:pt x="124498" y="772782"/>
                  </a:lnTo>
                  <a:lnTo>
                    <a:pt x="353453" y="772782"/>
                  </a:lnTo>
                  <a:lnTo>
                    <a:pt x="359676" y="766584"/>
                  </a:lnTo>
                  <a:lnTo>
                    <a:pt x="359676" y="751382"/>
                  </a:lnTo>
                  <a:close/>
                </a:path>
                <a:path w="608964" h="828039">
                  <a:moveTo>
                    <a:pt x="456514" y="558190"/>
                  </a:moveTo>
                  <a:lnTo>
                    <a:pt x="450291" y="551992"/>
                  </a:lnTo>
                  <a:lnTo>
                    <a:pt x="442671" y="551992"/>
                  </a:lnTo>
                  <a:lnTo>
                    <a:pt x="186055" y="551992"/>
                  </a:lnTo>
                  <a:lnTo>
                    <a:pt x="179832" y="558190"/>
                  </a:lnTo>
                  <a:lnTo>
                    <a:pt x="179832" y="573392"/>
                  </a:lnTo>
                  <a:lnTo>
                    <a:pt x="186055" y="579589"/>
                  </a:lnTo>
                  <a:lnTo>
                    <a:pt x="450291" y="579589"/>
                  </a:lnTo>
                  <a:lnTo>
                    <a:pt x="456514" y="573392"/>
                  </a:lnTo>
                  <a:lnTo>
                    <a:pt x="456514" y="558190"/>
                  </a:lnTo>
                  <a:close/>
                </a:path>
                <a:path w="608964" h="828039">
                  <a:moveTo>
                    <a:pt x="484174" y="751382"/>
                  </a:moveTo>
                  <a:lnTo>
                    <a:pt x="477964" y="745185"/>
                  </a:lnTo>
                  <a:lnTo>
                    <a:pt x="393560" y="745185"/>
                  </a:lnTo>
                  <a:lnTo>
                    <a:pt x="387337" y="751382"/>
                  </a:lnTo>
                  <a:lnTo>
                    <a:pt x="387337" y="766584"/>
                  </a:lnTo>
                  <a:lnTo>
                    <a:pt x="393560" y="772782"/>
                  </a:lnTo>
                  <a:lnTo>
                    <a:pt x="401180" y="772782"/>
                  </a:lnTo>
                  <a:lnTo>
                    <a:pt x="477964" y="772782"/>
                  </a:lnTo>
                  <a:lnTo>
                    <a:pt x="484174" y="766584"/>
                  </a:lnTo>
                  <a:lnTo>
                    <a:pt x="484174" y="751382"/>
                  </a:lnTo>
                  <a:close/>
                </a:path>
                <a:path w="608964" h="828039">
                  <a:moveTo>
                    <a:pt x="484174" y="489191"/>
                  </a:moveTo>
                  <a:lnTo>
                    <a:pt x="477964" y="482993"/>
                  </a:lnTo>
                  <a:lnTo>
                    <a:pt x="470344" y="482993"/>
                  </a:lnTo>
                  <a:lnTo>
                    <a:pt x="158381" y="482993"/>
                  </a:lnTo>
                  <a:lnTo>
                    <a:pt x="152171" y="489191"/>
                  </a:lnTo>
                  <a:lnTo>
                    <a:pt x="152171" y="504393"/>
                  </a:lnTo>
                  <a:lnTo>
                    <a:pt x="158381" y="510590"/>
                  </a:lnTo>
                  <a:lnTo>
                    <a:pt x="477964" y="510590"/>
                  </a:lnTo>
                  <a:lnTo>
                    <a:pt x="484174" y="504393"/>
                  </a:lnTo>
                  <a:lnTo>
                    <a:pt x="484174" y="489191"/>
                  </a:lnTo>
                  <a:close/>
                </a:path>
                <a:path w="608964" h="828039">
                  <a:moveTo>
                    <a:pt x="525678" y="351193"/>
                  </a:moveTo>
                  <a:lnTo>
                    <a:pt x="519468" y="344995"/>
                  </a:lnTo>
                  <a:lnTo>
                    <a:pt x="511848" y="344995"/>
                  </a:lnTo>
                  <a:lnTo>
                    <a:pt x="144551" y="344995"/>
                  </a:lnTo>
                  <a:lnTo>
                    <a:pt x="138341" y="351193"/>
                  </a:lnTo>
                  <a:lnTo>
                    <a:pt x="138341" y="366395"/>
                  </a:lnTo>
                  <a:lnTo>
                    <a:pt x="144551" y="372592"/>
                  </a:lnTo>
                  <a:lnTo>
                    <a:pt x="519468" y="372592"/>
                  </a:lnTo>
                  <a:lnTo>
                    <a:pt x="525678" y="366395"/>
                  </a:lnTo>
                  <a:lnTo>
                    <a:pt x="525678" y="351193"/>
                  </a:lnTo>
                  <a:close/>
                </a:path>
                <a:path w="608964" h="828039">
                  <a:moveTo>
                    <a:pt x="608685" y="41402"/>
                  </a:moveTo>
                  <a:lnTo>
                    <a:pt x="605878" y="27609"/>
                  </a:lnTo>
                  <a:lnTo>
                    <a:pt x="605421" y="25298"/>
                  </a:lnTo>
                  <a:lnTo>
                    <a:pt x="596519" y="12128"/>
                  </a:lnTo>
                  <a:lnTo>
                    <a:pt x="583323" y="3263"/>
                  </a:lnTo>
                  <a:lnTo>
                    <a:pt x="581012" y="2806"/>
                  </a:lnTo>
                  <a:lnTo>
                    <a:pt x="581012" y="33807"/>
                  </a:lnTo>
                  <a:lnTo>
                    <a:pt x="581012" y="683793"/>
                  </a:lnTo>
                  <a:lnTo>
                    <a:pt x="574802" y="689991"/>
                  </a:lnTo>
                  <a:lnTo>
                    <a:pt x="553339" y="689991"/>
                  </a:lnTo>
                  <a:lnTo>
                    <a:pt x="553339" y="717588"/>
                  </a:lnTo>
                  <a:lnTo>
                    <a:pt x="553339" y="794181"/>
                  </a:lnTo>
                  <a:lnTo>
                    <a:pt x="547128" y="800379"/>
                  </a:lnTo>
                  <a:lnTo>
                    <a:pt x="69164" y="800379"/>
                  </a:lnTo>
                  <a:lnTo>
                    <a:pt x="53009" y="797128"/>
                  </a:lnTo>
                  <a:lnTo>
                    <a:pt x="39827" y="788250"/>
                  </a:lnTo>
                  <a:lnTo>
                    <a:pt x="30924" y="775093"/>
                  </a:lnTo>
                  <a:lnTo>
                    <a:pt x="27660" y="758990"/>
                  </a:lnTo>
                  <a:lnTo>
                    <a:pt x="30924" y="742873"/>
                  </a:lnTo>
                  <a:lnTo>
                    <a:pt x="39827" y="729716"/>
                  </a:lnTo>
                  <a:lnTo>
                    <a:pt x="53009" y="720839"/>
                  </a:lnTo>
                  <a:lnTo>
                    <a:pt x="69164" y="717588"/>
                  </a:lnTo>
                  <a:lnTo>
                    <a:pt x="553339" y="717588"/>
                  </a:lnTo>
                  <a:lnTo>
                    <a:pt x="553339" y="689991"/>
                  </a:lnTo>
                  <a:lnTo>
                    <a:pt x="82994" y="689991"/>
                  </a:lnTo>
                  <a:lnTo>
                    <a:pt x="82994" y="30137"/>
                  </a:lnTo>
                  <a:lnTo>
                    <a:pt x="82994" y="27609"/>
                  </a:lnTo>
                  <a:lnTo>
                    <a:pt x="574802" y="27609"/>
                  </a:lnTo>
                  <a:lnTo>
                    <a:pt x="581012" y="33807"/>
                  </a:lnTo>
                  <a:lnTo>
                    <a:pt x="581012" y="2806"/>
                  </a:lnTo>
                  <a:lnTo>
                    <a:pt x="567182" y="0"/>
                  </a:lnTo>
                  <a:lnTo>
                    <a:pt x="69164" y="0"/>
                  </a:lnTo>
                  <a:lnTo>
                    <a:pt x="55333" y="2806"/>
                  </a:lnTo>
                  <a:lnTo>
                    <a:pt x="55333" y="30137"/>
                  </a:lnTo>
                  <a:lnTo>
                    <a:pt x="55333" y="691553"/>
                  </a:lnTo>
                  <a:lnTo>
                    <a:pt x="47828" y="693483"/>
                  </a:lnTo>
                  <a:lnTo>
                    <a:pt x="40690" y="696188"/>
                  </a:lnTo>
                  <a:lnTo>
                    <a:pt x="33947" y="699643"/>
                  </a:lnTo>
                  <a:lnTo>
                    <a:pt x="27660" y="703783"/>
                  </a:lnTo>
                  <a:lnTo>
                    <a:pt x="27660" y="68999"/>
                  </a:lnTo>
                  <a:lnTo>
                    <a:pt x="29730" y="56159"/>
                  </a:lnTo>
                  <a:lnTo>
                    <a:pt x="35483" y="44983"/>
                  </a:lnTo>
                  <a:lnTo>
                    <a:pt x="44234" y="36093"/>
                  </a:lnTo>
                  <a:lnTo>
                    <a:pt x="55333" y="30137"/>
                  </a:lnTo>
                  <a:lnTo>
                    <a:pt x="55333" y="2806"/>
                  </a:lnTo>
                  <a:lnTo>
                    <a:pt x="42265" y="5435"/>
                  </a:lnTo>
                  <a:lnTo>
                    <a:pt x="20281" y="20231"/>
                  </a:lnTo>
                  <a:lnTo>
                    <a:pt x="5435" y="42164"/>
                  </a:lnTo>
                  <a:lnTo>
                    <a:pt x="0" y="68999"/>
                  </a:lnTo>
                  <a:lnTo>
                    <a:pt x="0" y="758990"/>
                  </a:lnTo>
                  <a:lnTo>
                    <a:pt x="5435" y="785825"/>
                  </a:lnTo>
                  <a:lnTo>
                    <a:pt x="20281" y="807758"/>
                  </a:lnTo>
                  <a:lnTo>
                    <a:pt x="42265" y="822553"/>
                  </a:lnTo>
                  <a:lnTo>
                    <a:pt x="69164" y="827989"/>
                  </a:lnTo>
                  <a:lnTo>
                    <a:pt x="539508" y="827989"/>
                  </a:lnTo>
                  <a:lnTo>
                    <a:pt x="577748" y="802690"/>
                  </a:lnTo>
                  <a:lnTo>
                    <a:pt x="581012" y="786587"/>
                  </a:lnTo>
                  <a:lnTo>
                    <a:pt x="581012" y="717588"/>
                  </a:lnTo>
                  <a:lnTo>
                    <a:pt x="581012" y="715213"/>
                  </a:lnTo>
                  <a:lnTo>
                    <a:pt x="592124" y="709256"/>
                  </a:lnTo>
                  <a:lnTo>
                    <a:pt x="597496" y="703783"/>
                  </a:lnTo>
                  <a:lnTo>
                    <a:pt x="600887" y="700328"/>
                  </a:lnTo>
                  <a:lnTo>
                    <a:pt x="606158" y="689991"/>
                  </a:lnTo>
                  <a:lnTo>
                    <a:pt x="606615" y="689089"/>
                  </a:lnTo>
                  <a:lnTo>
                    <a:pt x="608685" y="676186"/>
                  </a:lnTo>
                  <a:lnTo>
                    <a:pt x="608685" y="41402"/>
                  </a:lnTo>
                  <a:close/>
                </a:path>
              </a:pathLst>
            </a:custGeom>
            <a:solidFill>
              <a:srgbClr val="FF904D"/>
            </a:solidFill>
          </p:spPr>
          <p:txBody>
            <a:bodyPr wrap="square" lIns="0" tIns="0" rIns="0" bIns="0" rtlCol="0"/>
            <a:lstStyle/>
            <a:p>
              <a:endParaRPr/>
            </a:p>
          </p:txBody>
        </p:sp>
        <p:pic>
          <p:nvPicPr>
            <p:cNvPr id="25" name="object 25"/>
            <p:cNvPicPr/>
            <p:nvPr/>
          </p:nvPicPr>
          <p:blipFill>
            <a:blip r:embed="rId6" cstate="print"/>
            <a:stretch>
              <a:fillRect/>
            </a:stretch>
          </p:blipFill>
          <p:spPr>
            <a:xfrm>
              <a:off x="1438935" y="5778668"/>
              <a:ext cx="110669" cy="193195"/>
            </a:xfrm>
            <a:prstGeom prst="rect">
              <a:avLst/>
            </a:prstGeom>
          </p:spPr>
        </p:pic>
        <p:pic>
          <p:nvPicPr>
            <p:cNvPr id="26" name="object 26"/>
            <p:cNvPicPr/>
            <p:nvPr/>
          </p:nvPicPr>
          <p:blipFill>
            <a:blip r:embed="rId7" cstate="print"/>
            <a:stretch>
              <a:fillRect/>
            </a:stretch>
          </p:blipFill>
          <p:spPr>
            <a:xfrm>
              <a:off x="1577272" y="5778668"/>
              <a:ext cx="110669" cy="193195"/>
            </a:xfrm>
            <a:prstGeom prst="rect">
              <a:avLst/>
            </a:prstGeom>
          </p:spPr>
        </p:pic>
        <p:pic>
          <p:nvPicPr>
            <p:cNvPr id="27" name="object 27"/>
            <p:cNvPicPr/>
            <p:nvPr/>
          </p:nvPicPr>
          <p:blipFill>
            <a:blip r:embed="rId8" cstate="print"/>
            <a:stretch>
              <a:fillRect/>
            </a:stretch>
          </p:blipFill>
          <p:spPr>
            <a:xfrm>
              <a:off x="1715608" y="5778668"/>
              <a:ext cx="110669" cy="193195"/>
            </a:xfrm>
            <a:prstGeom prst="rect">
              <a:avLst/>
            </a:prstGeom>
          </p:spPr>
        </p:pic>
      </p:grpSp>
      <p:sp>
        <p:nvSpPr>
          <p:cNvPr id="28" name="object 28"/>
          <p:cNvSpPr txBox="1"/>
          <p:nvPr/>
        </p:nvSpPr>
        <p:spPr>
          <a:xfrm>
            <a:off x="2313798" y="5746387"/>
            <a:ext cx="3078080" cy="521297"/>
          </a:xfrm>
          <a:prstGeom prst="rect">
            <a:avLst/>
          </a:prstGeom>
        </p:spPr>
        <p:txBody>
          <a:bodyPr vert="horz" wrap="square" lIns="0" tIns="64135" rIns="0" bIns="0" rtlCol="0">
            <a:spAutoFit/>
          </a:bodyPr>
          <a:lstStyle/>
          <a:p>
            <a:pPr marL="12700">
              <a:lnSpc>
                <a:spcPct val="100000"/>
              </a:lnSpc>
              <a:spcBef>
                <a:spcPts val="505"/>
              </a:spcBef>
            </a:pPr>
            <a:r>
              <a:rPr lang="en-US" sz="1400" b="1" spc="390">
                <a:solidFill>
                  <a:srgbClr val="535353"/>
                </a:solidFill>
                <a:latin typeface="Congenial SemiBold" panose="02000503040000020004" pitchFamily="2" charset="0"/>
                <a:cs typeface="Calibri"/>
              </a:rPr>
              <a:t>21</a:t>
            </a:r>
            <a:endParaRPr sz="1400">
              <a:latin typeface="Congenial SemiBold" panose="02000503040000020004" pitchFamily="2" charset="0"/>
              <a:cs typeface="Calibri"/>
            </a:endParaRPr>
          </a:p>
          <a:p>
            <a:pPr marL="12700">
              <a:lnSpc>
                <a:spcPct val="100000"/>
              </a:lnSpc>
              <a:spcBef>
                <a:spcPts val="245"/>
              </a:spcBef>
            </a:pPr>
            <a:r>
              <a:rPr sz="1400">
                <a:solidFill>
                  <a:srgbClr val="535353"/>
                </a:solidFill>
                <a:latin typeface="Congenial SemiBold" panose="02000503040000020004" pitchFamily="2" charset="0"/>
                <a:cs typeface="STIX SMART MathJax Main"/>
              </a:rPr>
              <a:t>English</a:t>
            </a:r>
            <a:r>
              <a:rPr sz="1400" spc="85">
                <a:solidFill>
                  <a:srgbClr val="535353"/>
                </a:solidFill>
                <a:latin typeface="Congenial SemiBold" panose="02000503040000020004" pitchFamily="2" charset="0"/>
                <a:cs typeface="STIX SMART MathJax Main"/>
              </a:rPr>
              <a:t> </a:t>
            </a:r>
            <a:r>
              <a:rPr sz="1400" spc="65">
                <a:solidFill>
                  <a:srgbClr val="535353"/>
                </a:solidFill>
                <a:latin typeface="Congenial SemiBold" panose="02000503040000020004" pitchFamily="2" charset="0"/>
                <a:cs typeface="STIX SMART MathJax Main"/>
              </a:rPr>
              <a:t>language</a:t>
            </a:r>
            <a:r>
              <a:rPr sz="1400" spc="9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learners</a:t>
            </a:r>
            <a:r>
              <a:rPr sz="1400" spc="90">
                <a:solidFill>
                  <a:srgbClr val="535353"/>
                </a:solidFill>
                <a:latin typeface="Congenial SemiBold" panose="02000503040000020004" pitchFamily="2" charset="0"/>
                <a:cs typeface="STIX SMART MathJax Main"/>
              </a:rPr>
              <a:t> </a:t>
            </a:r>
            <a:r>
              <a:rPr sz="1400" spc="-55">
                <a:solidFill>
                  <a:srgbClr val="535353"/>
                </a:solidFill>
                <a:latin typeface="Congenial SemiBold" panose="02000503040000020004" pitchFamily="2" charset="0"/>
                <a:cs typeface="STIX SMART MathJax Main"/>
              </a:rPr>
              <a:t>(ESL)</a:t>
            </a:r>
            <a:endParaRPr sz="1400">
              <a:latin typeface="Congenial SemiBold" panose="02000503040000020004" pitchFamily="2" charset="0"/>
              <a:cs typeface="STIX SMART MathJax Main"/>
            </a:endParaRPr>
          </a:p>
        </p:txBody>
      </p:sp>
      <p:pic>
        <p:nvPicPr>
          <p:cNvPr id="29" name="object 29"/>
          <p:cNvPicPr/>
          <p:nvPr/>
        </p:nvPicPr>
        <p:blipFill>
          <a:blip r:embed="rId9" cstate="print"/>
          <a:stretch>
            <a:fillRect/>
          </a:stretch>
        </p:blipFill>
        <p:spPr>
          <a:xfrm>
            <a:off x="1300411" y="4252550"/>
            <a:ext cx="675671" cy="1198749"/>
          </a:xfrm>
          <a:prstGeom prst="rect">
            <a:avLst/>
          </a:prstGeom>
        </p:spPr>
      </p:pic>
      <p:sp>
        <p:nvSpPr>
          <p:cNvPr id="30" name="object 30"/>
          <p:cNvSpPr txBox="1">
            <a:spLocks noGrp="1"/>
          </p:cNvSpPr>
          <p:nvPr>
            <p:ph type="title"/>
          </p:nvPr>
        </p:nvSpPr>
        <p:spPr>
          <a:xfrm>
            <a:off x="755508" y="951095"/>
            <a:ext cx="6024245" cy="673902"/>
          </a:xfrm>
          <a:prstGeom prst="rect">
            <a:avLst/>
          </a:prstGeom>
          <a:solidFill>
            <a:srgbClr val="FFFFFF">
              <a:alpha val="79998"/>
            </a:srgbClr>
          </a:solidFill>
        </p:spPr>
        <p:txBody>
          <a:bodyPr vert="horz" wrap="square" lIns="0" tIns="179705" rIns="0" bIns="0" rtlCol="0">
            <a:spAutoFit/>
          </a:bodyPr>
          <a:lstStyle/>
          <a:p>
            <a:pPr marL="230504">
              <a:lnSpc>
                <a:spcPct val="100000"/>
              </a:lnSpc>
              <a:spcBef>
                <a:spcPts val="1415"/>
              </a:spcBef>
            </a:pPr>
            <a:r>
              <a:rPr spc="355">
                <a:solidFill>
                  <a:srgbClr val="000000"/>
                </a:solidFill>
                <a:latin typeface="Congenial SemiBold" panose="02000503040000020004" pitchFamily="2" charset="0"/>
              </a:rPr>
              <a:t>School</a:t>
            </a:r>
            <a:r>
              <a:rPr spc="160">
                <a:solidFill>
                  <a:srgbClr val="000000"/>
                </a:solidFill>
                <a:latin typeface="Congenial SemiBold" panose="02000503040000020004" pitchFamily="2" charset="0"/>
              </a:rPr>
              <a:t> </a:t>
            </a:r>
            <a:r>
              <a:rPr spc="280">
                <a:solidFill>
                  <a:srgbClr val="000000"/>
                </a:solidFill>
                <a:latin typeface="Congenial SemiBold" panose="02000503040000020004" pitchFamily="2" charset="0"/>
              </a:rPr>
              <a:t>Profile</a:t>
            </a:r>
          </a:p>
        </p:txBody>
      </p:sp>
      <p:sp>
        <p:nvSpPr>
          <p:cNvPr id="31" name="object 31"/>
          <p:cNvSpPr txBox="1"/>
          <p:nvPr/>
        </p:nvSpPr>
        <p:spPr>
          <a:xfrm>
            <a:off x="1046730" y="2506406"/>
            <a:ext cx="5043629" cy="2754600"/>
          </a:xfrm>
          <a:prstGeom prst="rect">
            <a:avLst/>
          </a:prstGeom>
          <a:noFill/>
        </p:spPr>
        <p:txBody>
          <a:bodyPr vert="horz" wrap="square" lIns="0" tIns="12065" rIns="0" bIns="0" rtlCol="0">
            <a:spAutoFit/>
          </a:bodyPr>
          <a:lstStyle/>
          <a:p>
            <a:pPr marL="12700" algn="ctr">
              <a:lnSpc>
                <a:spcPct val="100000"/>
              </a:lnSpc>
              <a:spcBef>
                <a:spcPts val="95"/>
              </a:spcBef>
            </a:pPr>
            <a:r>
              <a:rPr sz="1400">
                <a:latin typeface="Congenial SemiBold" panose="02000503040000020004" pitchFamily="2" charset="0"/>
                <a:cs typeface="STIX SMART MathJax Main"/>
              </a:rPr>
              <a:t>School</a:t>
            </a:r>
            <a:r>
              <a:rPr sz="1400" spc="65">
                <a:latin typeface="Congenial SemiBold" panose="02000503040000020004" pitchFamily="2" charset="0"/>
                <a:cs typeface="STIX SMART MathJax Main"/>
              </a:rPr>
              <a:t> </a:t>
            </a:r>
            <a:r>
              <a:rPr sz="1400">
                <a:latin typeface="Congenial SemiBold" panose="02000503040000020004" pitchFamily="2" charset="0"/>
                <a:cs typeface="STIX SMART MathJax Main"/>
              </a:rPr>
              <a:t>Address:</a:t>
            </a:r>
            <a:r>
              <a:rPr sz="1400" spc="70">
                <a:latin typeface="Congenial SemiBold" panose="02000503040000020004" pitchFamily="2" charset="0"/>
                <a:cs typeface="STIX SMART MathJax Main"/>
              </a:rPr>
              <a:t> </a:t>
            </a:r>
            <a:r>
              <a:rPr sz="1400" spc="110">
                <a:latin typeface="Congenial SemiBold" panose="02000503040000020004" pitchFamily="2" charset="0"/>
                <a:cs typeface="STIX SMART MathJax Main"/>
              </a:rPr>
              <a:t>20</a:t>
            </a:r>
            <a:r>
              <a:rPr sz="1400" spc="70">
                <a:latin typeface="Congenial SemiBold" panose="02000503040000020004" pitchFamily="2" charset="0"/>
                <a:cs typeface="STIX SMART MathJax Main"/>
              </a:rPr>
              <a:t> </a:t>
            </a:r>
            <a:r>
              <a:rPr sz="1400" spc="-305">
                <a:latin typeface="Congenial SemiBold" panose="02000503040000020004" pitchFamily="2" charset="0"/>
                <a:cs typeface="STIX SMART MathJax Main"/>
              </a:rPr>
              <a:t>1</a:t>
            </a:r>
            <a:r>
              <a:rPr sz="1400" spc="70">
                <a:latin typeface="Congenial SemiBold" panose="02000503040000020004" pitchFamily="2" charset="0"/>
                <a:cs typeface="STIX SMART MathJax Main"/>
              </a:rPr>
              <a:t> </a:t>
            </a:r>
            <a:r>
              <a:rPr sz="1400" spc="-20">
                <a:latin typeface="Congenial SemiBold" panose="02000503040000020004" pitchFamily="2" charset="0"/>
                <a:cs typeface="STIX SMART MathJax Main"/>
              </a:rPr>
              <a:t>Ave</a:t>
            </a:r>
            <a:r>
              <a:rPr sz="1400" spc="70">
                <a:latin typeface="Congenial SemiBold" panose="02000503040000020004" pitchFamily="2" charset="0"/>
                <a:cs typeface="STIX SMART MathJax Main"/>
              </a:rPr>
              <a:t> </a:t>
            </a:r>
            <a:r>
              <a:rPr sz="1400" spc="-145">
                <a:latin typeface="Congenial SemiBold" panose="02000503040000020004" pitchFamily="2" charset="0"/>
                <a:cs typeface="STIX SMART MathJax Main"/>
              </a:rPr>
              <a:t>W,</a:t>
            </a:r>
            <a:r>
              <a:rPr sz="1400" spc="70">
                <a:latin typeface="Congenial SemiBold" panose="02000503040000020004" pitchFamily="2" charset="0"/>
                <a:cs typeface="STIX SMART MathJax Main"/>
              </a:rPr>
              <a:t> </a:t>
            </a:r>
            <a:r>
              <a:rPr sz="1400">
                <a:latin typeface="Congenial SemiBold" panose="02000503040000020004" pitchFamily="2" charset="0"/>
                <a:cs typeface="STIX SMART MathJax Main"/>
              </a:rPr>
              <a:t>Schuler,</a:t>
            </a:r>
            <a:r>
              <a:rPr sz="1400" spc="70">
                <a:latin typeface="Congenial SemiBold" panose="02000503040000020004" pitchFamily="2" charset="0"/>
                <a:cs typeface="STIX SMART MathJax Main"/>
              </a:rPr>
              <a:t> </a:t>
            </a:r>
            <a:r>
              <a:rPr sz="1400">
                <a:latin typeface="Congenial SemiBold" panose="02000503040000020004" pitchFamily="2" charset="0"/>
                <a:cs typeface="STIX SMART MathJax Main"/>
              </a:rPr>
              <a:t>Alberta,</a:t>
            </a:r>
            <a:r>
              <a:rPr sz="1400" spc="70">
                <a:latin typeface="Congenial SemiBold" panose="02000503040000020004" pitchFamily="2" charset="0"/>
                <a:cs typeface="STIX SMART MathJax Main"/>
              </a:rPr>
              <a:t> </a:t>
            </a:r>
            <a:r>
              <a:rPr sz="1400" spc="-40">
                <a:latin typeface="Congenial SemiBold" panose="02000503040000020004" pitchFamily="2" charset="0"/>
                <a:cs typeface="STIX SMART MathJax Main"/>
              </a:rPr>
              <a:t>TOJ</a:t>
            </a:r>
            <a:r>
              <a:rPr sz="1400" spc="70">
                <a:latin typeface="Congenial SemiBold" panose="02000503040000020004" pitchFamily="2" charset="0"/>
                <a:cs typeface="STIX SMART MathJax Main"/>
              </a:rPr>
              <a:t> </a:t>
            </a:r>
            <a:r>
              <a:rPr sz="1400" spc="-25">
                <a:latin typeface="Congenial SemiBold" panose="02000503040000020004" pitchFamily="2" charset="0"/>
                <a:cs typeface="STIX SMART MathJax Main"/>
              </a:rPr>
              <a:t>3B0</a:t>
            </a:r>
            <a:endParaRPr sz="1400">
              <a:latin typeface="Congenial SemiBold" panose="02000503040000020004" pitchFamily="2" charset="0"/>
              <a:cs typeface="STIX SMART MathJax Main"/>
            </a:endParaRPr>
          </a:p>
          <a:p>
            <a:pPr marL="12700" algn="ctr">
              <a:lnSpc>
                <a:spcPct val="100000"/>
              </a:lnSpc>
              <a:spcBef>
                <a:spcPts val="1270"/>
              </a:spcBef>
            </a:pPr>
            <a:r>
              <a:rPr sz="1400">
                <a:latin typeface="Congenial SemiBold" panose="02000503040000020004" pitchFamily="2" charset="0"/>
                <a:cs typeface="STIX SMART MathJax Main"/>
              </a:rPr>
              <a:t>School</a:t>
            </a:r>
            <a:r>
              <a:rPr sz="1400" spc="155">
                <a:latin typeface="Congenial SemiBold" panose="02000503040000020004" pitchFamily="2" charset="0"/>
                <a:cs typeface="STIX SMART MathJax Main"/>
              </a:rPr>
              <a:t> </a:t>
            </a:r>
            <a:r>
              <a:rPr sz="1400">
                <a:latin typeface="Congenial SemiBold" panose="02000503040000020004" pitchFamily="2" charset="0"/>
                <a:cs typeface="STIX SMART MathJax Main"/>
              </a:rPr>
              <a:t>Phone</a:t>
            </a:r>
            <a:r>
              <a:rPr sz="1400" spc="160">
                <a:latin typeface="Congenial SemiBold" panose="02000503040000020004" pitchFamily="2" charset="0"/>
                <a:cs typeface="STIX SMART MathJax Main"/>
              </a:rPr>
              <a:t> </a:t>
            </a:r>
            <a:r>
              <a:rPr sz="1400">
                <a:latin typeface="Congenial SemiBold" panose="02000503040000020004" pitchFamily="2" charset="0"/>
                <a:cs typeface="STIX SMART MathJax Main"/>
              </a:rPr>
              <a:t>Number:</a:t>
            </a:r>
            <a:r>
              <a:rPr sz="1400" spc="160">
                <a:latin typeface="Congenial SemiBold" panose="02000503040000020004" pitchFamily="2" charset="0"/>
                <a:cs typeface="STIX SMART MathJax Main"/>
              </a:rPr>
              <a:t> </a:t>
            </a:r>
            <a:r>
              <a:rPr sz="1400" spc="80">
                <a:latin typeface="Congenial SemiBold" panose="02000503040000020004" pitchFamily="2" charset="0"/>
                <a:cs typeface="STIX SMART MathJax Main"/>
              </a:rPr>
              <a:t>403-</a:t>
            </a:r>
            <a:r>
              <a:rPr sz="1400">
                <a:latin typeface="Congenial SemiBold" panose="02000503040000020004" pitchFamily="2" charset="0"/>
                <a:cs typeface="STIX SMART MathJax Main"/>
              </a:rPr>
              <a:t>839-</a:t>
            </a:r>
            <a:r>
              <a:rPr sz="1400" spc="-20">
                <a:latin typeface="Congenial SemiBold" panose="02000503040000020004" pitchFamily="2" charset="0"/>
                <a:cs typeface="STIX SMART MathJax Main"/>
              </a:rPr>
              <a:t>3732</a:t>
            </a:r>
            <a:endParaRPr sz="1400">
              <a:latin typeface="Congenial SemiBold" panose="02000503040000020004" pitchFamily="2" charset="0"/>
              <a:cs typeface="STIX SMART MathJax Main"/>
            </a:endParaRPr>
          </a:p>
          <a:p>
            <a:pPr>
              <a:lnSpc>
                <a:spcPct val="100000"/>
              </a:lnSpc>
            </a:pPr>
            <a:endParaRPr sz="1700">
              <a:latin typeface="STIX SMART MathJax Main"/>
              <a:cs typeface="STIX SMART MathJax Main"/>
            </a:endParaRPr>
          </a:p>
          <a:p>
            <a:pPr>
              <a:lnSpc>
                <a:spcPct val="100000"/>
              </a:lnSpc>
            </a:pPr>
            <a:endParaRPr sz="1650">
              <a:latin typeface="STIX SMART MathJax Main"/>
              <a:cs typeface="STIX SMART MathJax Main"/>
            </a:endParaRPr>
          </a:p>
          <a:p>
            <a:pPr marL="1283970">
              <a:lnSpc>
                <a:spcPct val="100000"/>
              </a:lnSpc>
            </a:pPr>
            <a:r>
              <a:rPr lang="en-US" sz="1400" b="1" spc="305">
                <a:solidFill>
                  <a:srgbClr val="535353"/>
                </a:solidFill>
                <a:latin typeface="Congenial SemiBold" panose="02000503040000020004" pitchFamily="2" charset="0"/>
                <a:cs typeface="Calibri"/>
              </a:rPr>
              <a:t>80</a:t>
            </a:r>
            <a:endParaRPr sz="1400">
              <a:latin typeface="Congenial SemiBold" panose="02000503040000020004" pitchFamily="2" charset="0"/>
              <a:cs typeface="Calibri"/>
            </a:endParaRPr>
          </a:p>
          <a:p>
            <a:pPr marL="1283970" marR="1246505">
              <a:lnSpc>
                <a:spcPct val="114500"/>
              </a:lnSpc>
              <a:spcBef>
                <a:spcPts val="35"/>
              </a:spcBef>
            </a:pPr>
            <a:r>
              <a:rPr sz="1400" spc="45">
                <a:solidFill>
                  <a:srgbClr val="535353"/>
                </a:solidFill>
                <a:latin typeface="Congenial SemiBold" panose="02000503040000020004" pitchFamily="2" charset="0"/>
                <a:cs typeface="STIX SMART MathJax Main"/>
              </a:rPr>
              <a:t>Student</a:t>
            </a:r>
            <a:r>
              <a:rPr lang="en-US" sz="1400" spc="45">
                <a:solidFill>
                  <a:srgbClr val="535353"/>
                </a:solidFill>
                <a:latin typeface="Congenial SemiBold" panose="02000503040000020004" pitchFamily="2" charset="0"/>
                <a:cs typeface="STIX SMART MathJax Main"/>
              </a:rPr>
              <a:t> </a:t>
            </a:r>
            <a:r>
              <a:rPr sz="1400" spc="-10">
                <a:solidFill>
                  <a:srgbClr val="535353"/>
                </a:solidFill>
                <a:latin typeface="Congenial SemiBold" panose="02000503040000020004" pitchFamily="2" charset="0"/>
                <a:cs typeface="STIX SMART MathJax Main"/>
              </a:rPr>
              <a:t>enrollme</a:t>
            </a:r>
            <a:r>
              <a:rPr lang="en-US" sz="1400" spc="-10">
                <a:solidFill>
                  <a:srgbClr val="535353"/>
                </a:solidFill>
                <a:latin typeface="Congenial SemiBold" panose="02000503040000020004" pitchFamily="2" charset="0"/>
                <a:cs typeface="STIX SMART MathJax Main"/>
              </a:rPr>
              <a:t>nt</a:t>
            </a:r>
            <a:r>
              <a:rPr lang="en-CA" sz="1400" spc="-1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Kindergarten</a:t>
            </a:r>
            <a:r>
              <a:rPr sz="1400" spc="95">
                <a:solidFill>
                  <a:srgbClr val="535353"/>
                </a:solidFill>
                <a:latin typeface="Congenial SemiBold" panose="02000503040000020004" pitchFamily="2" charset="0"/>
                <a:cs typeface="STIX SMART MathJax Main"/>
              </a:rPr>
              <a:t> </a:t>
            </a:r>
            <a:r>
              <a:rPr lang="en-US" sz="1400" spc="95">
                <a:solidFill>
                  <a:srgbClr val="535353"/>
                </a:solidFill>
                <a:latin typeface="Congenial SemiBold" panose="02000503040000020004" pitchFamily="2" charset="0"/>
                <a:cs typeface="STIX SMART MathJax Main"/>
              </a:rPr>
              <a:t>~ </a:t>
            </a:r>
            <a:r>
              <a:rPr sz="1400" spc="75">
                <a:solidFill>
                  <a:srgbClr val="535353"/>
                </a:solidFill>
                <a:latin typeface="Congenial SemiBold" panose="02000503040000020004" pitchFamily="2" charset="0"/>
                <a:cs typeface="STIX SMART MathJax Main"/>
              </a:rPr>
              <a:t>Grade</a:t>
            </a:r>
            <a:r>
              <a:rPr lang="en-US" sz="1400" spc="75">
                <a:solidFill>
                  <a:srgbClr val="535353"/>
                </a:solidFill>
                <a:latin typeface="Congenial SemiBold" panose="02000503040000020004" pitchFamily="2" charset="0"/>
                <a:cs typeface="STIX SMART MathJax Main"/>
              </a:rPr>
              <a:t> </a:t>
            </a:r>
            <a:r>
              <a:rPr sz="1400" spc="-50">
                <a:solidFill>
                  <a:srgbClr val="535353"/>
                </a:solidFill>
                <a:latin typeface="Congenial SemiBold" panose="02000503040000020004" pitchFamily="2" charset="0"/>
                <a:cs typeface="STIX SMART MathJax Main"/>
              </a:rPr>
              <a:t>9</a:t>
            </a:r>
            <a:endParaRPr sz="1400">
              <a:latin typeface="Congenial SemiBold" panose="02000503040000020004" pitchFamily="2" charset="0"/>
              <a:cs typeface="STIX SMART MathJax Main"/>
            </a:endParaRPr>
          </a:p>
          <a:p>
            <a:pPr>
              <a:lnSpc>
                <a:spcPct val="100000"/>
              </a:lnSpc>
              <a:spcBef>
                <a:spcPts val="45"/>
              </a:spcBef>
            </a:pPr>
            <a:endParaRPr sz="1400">
              <a:latin typeface="Congenial SemiBold" panose="02000503040000020004" pitchFamily="2" charset="0"/>
              <a:cs typeface="STIX SMART MathJax Main"/>
            </a:endParaRPr>
          </a:p>
          <a:p>
            <a:pPr marL="1269365">
              <a:lnSpc>
                <a:spcPct val="100000"/>
              </a:lnSpc>
            </a:pPr>
            <a:r>
              <a:rPr lang="en-US" sz="1400" b="1" spc="-190">
                <a:solidFill>
                  <a:srgbClr val="535353"/>
                </a:solidFill>
                <a:latin typeface="Congenial SemiBold" panose="02000503040000020004" pitchFamily="2" charset="0"/>
                <a:cs typeface="Calibri"/>
              </a:rPr>
              <a:t>4</a:t>
            </a:r>
            <a:endParaRPr sz="1400">
              <a:latin typeface="Congenial SemiBold" panose="02000503040000020004" pitchFamily="2" charset="0"/>
              <a:cs typeface="Calibri"/>
            </a:endParaRPr>
          </a:p>
          <a:p>
            <a:pPr marL="1269365" marR="392430">
              <a:lnSpc>
                <a:spcPct val="114500"/>
              </a:lnSpc>
              <a:spcBef>
                <a:spcPts val="35"/>
              </a:spcBef>
            </a:pPr>
            <a:r>
              <a:rPr sz="1400">
                <a:solidFill>
                  <a:srgbClr val="535353"/>
                </a:solidFill>
                <a:latin typeface="Congenial SemiBold" panose="02000503040000020004" pitchFamily="2" charset="0"/>
                <a:cs typeface="STIX SMART MathJax Main"/>
              </a:rPr>
              <a:t>Self</a:t>
            </a:r>
            <a:r>
              <a:rPr sz="1400" spc="9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identified</a:t>
            </a:r>
            <a:r>
              <a:rPr sz="1400" spc="9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First</a:t>
            </a:r>
            <a:r>
              <a:rPr sz="1400" spc="9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Nations</a:t>
            </a:r>
            <a:r>
              <a:rPr sz="1400" spc="90">
                <a:solidFill>
                  <a:srgbClr val="535353"/>
                </a:solidFill>
                <a:latin typeface="Congenial SemiBold" panose="02000503040000020004" pitchFamily="2" charset="0"/>
                <a:cs typeface="STIX SMART MathJax Main"/>
              </a:rPr>
              <a:t> </a:t>
            </a:r>
            <a:r>
              <a:rPr sz="1400">
                <a:solidFill>
                  <a:srgbClr val="535353"/>
                </a:solidFill>
                <a:latin typeface="Congenial SemiBold" panose="02000503040000020004" pitchFamily="2" charset="0"/>
                <a:cs typeface="STIX SMART MathJax Main"/>
              </a:rPr>
              <a:t>Metis</a:t>
            </a:r>
            <a:r>
              <a:rPr sz="1400" spc="90">
                <a:solidFill>
                  <a:srgbClr val="535353"/>
                </a:solidFill>
                <a:latin typeface="Congenial SemiBold" panose="02000503040000020004" pitchFamily="2" charset="0"/>
                <a:cs typeface="STIX SMART MathJax Main"/>
              </a:rPr>
              <a:t> </a:t>
            </a:r>
            <a:r>
              <a:rPr sz="1400" spc="-20">
                <a:solidFill>
                  <a:srgbClr val="535353"/>
                </a:solidFill>
                <a:latin typeface="Congenial SemiBold" panose="02000503040000020004" pitchFamily="2" charset="0"/>
                <a:cs typeface="STIX SMART MathJax Main"/>
              </a:rPr>
              <a:t>Inuit </a:t>
            </a:r>
            <a:r>
              <a:rPr lang="en-US" sz="1400" spc="-10">
                <a:solidFill>
                  <a:srgbClr val="535353"/>
                </a:solidFill>
                <a:latin typeface="Congenial SemiBold" panose="02000503040000020004" pitchFamily="2" charset="0"/>
                <a:cs typeface="STIX SMART MathJax Main"/>
              </a:rPr>
              <a:t>S</a:t>
            </a:r>
            <a:r>
              <a:rPr sz="1400" spc="-10">
                <a:solidFill>
                  <a:srgbClr val="535353"/>
                </a:solidFill>
                <a:latin typeface="Congenial SemiBold" panose="02000503040000020004" pitchFamily="2" charset="0"/>
                <a:cs typeface="STIX SMART MathJax Main"/>
              </a:rPr>
              <a:t>tudents</a:t>
            </a:r>
            <a:endParaRPr sz="1400">
              <a:latin typeface="Congenial SemiBold" panose="02000503040000020004" pitchFamily="2" charset="0"/>
              <a:cs typeface="STIX SMART MathJax Main"/>
            </a:endParaRPr>
          </a:p>
        </p:txBody>
      </p:sp>
      <p:sp>
        <p:nvSpPr>
          <p:cNvPr id="32" name="object 32"/>
          <p:cNvSpPr txBox="1"/>
          <p:nvPr/>
        </p:nvSpPr>
        <p:spPr>
          <a:xfrm>
            <a:off x="2390740" y="7939891"/>
            <a:ext cx="3517691" cy="508473"/>
          </a:xfrm>
          <a:prstGeom prst="rect">
            <a:avLst/>
          </a:prstGeom>
        </p:spPr>
        <p:txBody>
          <a:bodyPr vert="horz" wrap="square" lIns="0" tIns="12065" rIns="0" bIns="0" rtlCol="0">
            <a:spAutoFit/>
          </a:bodyPr>
          <a:lstStyle/>
          <a:p>
            <a:pPr marL="12700">
              <a:lnSpc>
                <a:spcPts val="2395"/>
              </a:lnSpc>
              <a:spcBef>
                <a:spcPts val="95"/>
              </a:spcBef>
            </a:pPr>
            <a:r>
              <a:rPr sz="1400" b="1" spc="315">
                <a:latin typeface="Congenial SemiBold" panose="02000503040000020004" pitchFamily="2" charset="0"/>
                <a:cs typeface="Calibri"/>
              </a:rPr>
              <a:t>4</a:t>
            </a:r>
            <a:endParaRPr sz="1400">
              <a:latin typeface="Congenial SemiBold" panose="02000503040000020004" pitchFamily="2" charset="0"/>
              <a:cs typeface="Calibri"/>
            </a:endParaRPr>
          </a:p>
          <a:p>
            <a:pPr marL="28575">
              <a:lnSpc>
                <a:spcPts val="1435"/>
              </a:lnSpc>
            </a:pPr>
            <a:r>
              <a:rPr sz="1400" spc="-30">
                <a:solidFill>
                  <a:srgbClr val="535353"/>
                </a:solidFill>
                <a:latin typeface="Congenial SemiBold" panose="02000503040000020004" pitchFamily="2" charset="0"/>
                <a:cs typeface="STIX SMART MathJax Main"/>
              </a:rPr>
              <a:t>Full-</a:t>
            </a:r>
            <a:r>
              <a:rPr sz="1400">
                <a:solidFill>
                  <a:srgbClr val="535353"/>
                </a:solidFill>
                <a:latin typeface="Congenial SemiBold" panose="02000503040000020004" pitchFamily="2" charset="0"/>
                <a:cs typeface="STIX SMART MathJax Main"/>
              </a:rPr>
              <a:t>time</a:t>
            </a:r>
            <a:r>
              <a:rPr sz="1400" spc="250">
                <a:solidFill>
                  <a:srgbClr val="535353"/>
                </a:solidFill>
                <a:latin typeface="Congenial SemiBold" panose="02000503040000020004" pitchFamily="2" charset="0"/>
                <a:cs typeface="STIX SMART MathJax Main"/>
              </a:rPr>
              <a:t> </a:t>
            </a:r>
            <a:r>
              <a:rPr lang="en-US" sz="1400" spc="250">
                <a:solidFill>
                  <a:srgbClr val="535353"/>
                </a:solidFill>
                <a:latin typeface="Congenial SemiBold" panose="02000503040000020004" pitchFamily="2" charset="0"/>
                <a:cs typeface="STIX SMART MathJax Main"/>
              </a:rPr>
              <a:t>E</a:t>
            </a:r>
            <a:r>
              <a:rPr sz="1400">
                <a:solidFill>
                  <a:srgbClr val="535353"/>
                </a:solidFill>
                <a:latin typeface="Congenial SemiBold" panose="02000503040000020004" pitchFamily="2" charset="0"/>
                <a:cs typeface="STIX SMART MathJax Main"/>
              </a:rPr>
              <a:t>quivalent</a:t>
            </a:r>
            <a:r>
              <a:rPr sz="1400" spc="250">
                <a:solidFill>
                  <a:srgbClr val="535353"/>
                </a:solidFill>
                <a:latin typeface="Congenial SemiBold" panose="02000503040000020004" pitchFamily="2" charset="0"/>
                <a:cs typeface="STIX SMART MathJax Main"/>
              </a:rPr>
              <a:t> </a:t>
            </a:r>
            <a:r>
              <a:rPr lang="en-US" sz="1400" spc="250">
                <a:solidFill>
                  <a:srgbClr val="535353"/>
                </a:solidFill>
                <a:latin typeface="Congenial SemiBold" panose="02000503040000020004" pitchFamily="2" charset="0"/>
                <a:cs typeface="STIX SMART MathJax Main"/>
              </a:rPr>
              <a:t>S</a:t>
            </a:r>
            <a:r>
              <a:rPr sz="1400">
                <a:solidFill>
                  <a:srgbClr val="535353"/>
                </a:solidFill>
                <a:latin typeface="Congenial SemiBold" panose="02000503040000020004" pitchFamily="2" charset="0"/>
                <a:cs typeface="STIX SMART MathJax Main"/>
              </a:rPr>
              <a:t>upport</a:t>
            </a:r>
            <a:r>
              <a:rPr sz="1400" spc="250">
                <a:solidFill>
                  <a:srgbClr val="535353"/>
                </a:solidFill>
                <a:latin typeface="Congenial SemiBold" panose="02000503040000020004" pitchFamily="2" charset="0"/>
                <a:cs typeface="STIX SMART MathJax Main"/>
              </a:rPr>
              <a:t> </a:t>
            </a:r>
            <a:r>
              <a:rPr lang="en-US" sz="1400" spc="-10">
                <a:solidFill>
                  <a:srgbClr val="535353"/>
                </a:solidFill>
                <a:latin typeface="Congenial SemiBold" panose="02000503040000020004" pitchFamily="2" charset="0"/>
                <a:cs typeface="STIX SMART MathJax Main"/>
              </a:rPr>
              <a:t>S</a:t>
            </a:r>
            <a:r>
              <a:rPr sz="1400" spc="-10">
                <a:solidFill>
                  <a:srgbClr val="535353"/>
                </a:solidFill>
                <a:latin typeface="Congenial SemiBold" panose="02000503040000020004" pitchFamily="2" charset="0"/>
                <a:cs typeface="STIX SMART MathJax Main"/>
              </a:rPr>
              <a:t>taff</a:t>
            </a:r>
            <a:endParaRPr sz="1400">
              <a:latin typeface="Congenial SemiBold" panose="02000503040000020004" pitchFamily="2" charset="0"/>
              <a:cs typeface="STIX SMART MathJax Main"/>
            </a:endParaRPr>
          </a:p>
        </p:txBody>
      </p:sp>
      <p:sp>
        <p:nvSpPr>
          <p:cNvPr id="33" name="object 33"/>
          <p:cNvSpPr/>
          <p:nvPr/>
        </p:nvSpPr>
        <p:spPr>
          <a:xfrm>
            <a:off x="2573008" y="267926"/>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34" name="object 34"/>
          <p:cNvSpPr txBox="1"/>
          <p:nvPr/>
        </p:nvSpPr>
        <p:spPr>
          <a:xfrm>
            <a:off x="255123" y="113835"/>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10"/>
              </a:rPr>
              <a:t>www.schuler.myprps.com</a:t>
            </a:r>
            <a:endParaRPr sz="1500">
              <a:latin typeface="STIX SMART MathJax Main"/>
              <a:cs typeface="STIX SMART MathJax Main"/>
            </a:endParaRPr>
          </a:p>
        </p:txBody>
      </p:sp>
      <p:sp>
        <p:nvSpPr>
          <p:cNvPr id="37" name="object 28">
            <a:extLst>
              <a:ext uri="{FF2B5EF4-FFF2-40B4-BE49-F238E27FC236}">
                <a16:creationId xmlns:a16="http://schemas.microsoft.com/office/drawing/2014/main" id="{B0E7FD85-373E-7CDC-0DE0-05499F9B371D}"/>
              </a:ext>
            </a:extLst>
          </p:cNvPr>
          <p:cNvSpPr txBox="1"/>
          <p:nvPr/>
        </p:nvSpPr>
        <p:spPr>
          <a:xfrm>
            <a:off x="2313798" y="6820939"/>
            <a:ext cx="3401637" cy="521297"/>
          </a:xfrm>
          <a:prstGeom prst="rect">
            <a:avLst/>
          </a:prstGeom>
        </p:spPr>
        <p:txBody>
          <a:bodyPr vert="horz" wrap="square" lIns="0" tIns="64135" rIns="0" bIns="0" rtlCol="0">
            <a:spAutoFit/>
          </a:bodyPr>
          <a:lstStyle/>
          <a:p>
            <a:pPr marL="12700">
              <a:lnSpc>
                <a:spcPct val="100000"/>
              </a:lnSpc>
              <a:spcBef>
                <a:spcPts val="505"/>
              </a:spcBef>
            </a:pPr>
            <a:r>
              <a:rPr lang="en-US" sz="1400" b="1" spc="390">
                <a:solidFill>
                  <a:srgbClr val="535353"/>
                </a:solidFill>
                <a:latin typeface="Congenial SemiBold" panose="02000503040000020004" pitchFamily="2" charset="0"/>
                <a:cs typeface="Calibri"/>
              </a:rPr>
              <a:t>5.0</a:t>
            </a:r>
            <a:endParaRPr sz="1400">
              <a:latin typeface="Congenial SemiBold" panose="02000503040000020004" pitchFamily="2" charset="0"/>
              <a:cs typeface="Calibri"/>
            </a:endParaRPr>
          </a:p>
          <a:p>
            <a:pPr marL="12700">
              <a:lnSpc>
                <a:spcPct val="100000"/>
              </a:lnSpc>
              <a:spcBef>
                <a:spcPts val="245"/>
              </a:spcBef>
            </a:pPr>
            <a:r>
              <a:rPr lang="en-US" sz="1400">
                <a:solidFill>
                  <a:srgbClr val="535353"/>
                </a:solidFill>
                <a:latin typeface="Congenial SemiBold" panose="02000503040000020004" pitchFamily="2" charset="0"/>
                <a:cs typeface="STIX SMART MathJax Main"/>
              </a:rPr>
              <a:t>Full Time Equivalent Certified Teachers</a:t>
            </a:r>
            <a:endParaRPr sz="1400">
              <a:latin typeface="Congenial SemiBold" panose="02000503040000020004" pitchFamily="2" charset="0"/>
              <a:cs typeface="STIX SMART MathJax Mai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rot="5400000">
            <a:off x="-1571626" y="1571624"/>
            <a:ext cx="10699750" cy="7556501"/>
          </a:xfrm>
          <a:prstGeom prst="rect">
            <a:avLst/>
          </a:prstGeom>
        </p:spPr>
      </p:pic>
      <p:sp>
        <p:nvSpPr>
          <p:cNvPr id="4" name="object 4"/>
          <p:cNvSpPr/>
          <p:nvPr/>
        </p:nvSpPr>
        <p:spPr>
          <a:xfrm flipV="1">
            <a:off x="1019449" y="2684205"/>
            <a:ext cx="3150870" cy="406680"/>
          </a:xfrm>
          <a:custGeom>
            <a:avLst/>
            <a:gdLst/>
            <a:ahLst/>
            <a:cxnLst/>
            <a:rect l="l" t="t" r="r" b="b"/>
            <a:pathLst>
              <a:path w="3150870">
                <a:moveTo>
                  <a:pt x="0" y="0"/>
                </a:moveTo>
                <a:lnTo>
                  <a:pt x="3150246" y="0"/>
                </a:lnTo>
              </a:path>
            </a:pathLst>
          </a:custGeom>
          <a:ln w="47585">
            <a:solidFill>
              <a:srgbClr val="FFFFFF"/>
            </a:solidFill>
          </a:ln>
        </p:spPr>
        <p:txBody>
          <a:bodyPr wrap="square" lIns="0" tIns="0" rIns="0" bIns="0" rtlCol="0"/>
          <a:lstStyle/>
          <a:p>
            <a:endParaRPr/>
          </a:p>
        </p:txBody>
      </p:sp>
      <p:sp>
        <p:nvSpPr>
          <p:cNvPr id="5" name="object 5"/>
          <p:cNvSpPr/>
          <p:nvPr/>
        </p:nvSpPr>
        <p:spPr>
          <a:xfrm>
            <a:off x="1065214" y="5023784"/>
            <a:ext cx="3150870" cy="0"/>
          </a:xfrm>
          <a:custGeom>
            <a:avLst/>
            <a:gdLst/>
            <a:ahLst/>
            <a:cxnLst/>
            <a:rect l="l" t="t" r="r" b="b"/>
            <a:pathLst>
              <a:path w="3150870">
                <a:moveTo>
                  <a:pt x="0" y="0"/>
                </a:moveTo>
                <a:lnTo>
                  <a:pt x="3150246" y="0"/>
                </a:lnTo>
              </a:path>
            </a:pathLst>
          </a:custGeom>
          <a:ln w="47585">
            <a:solidFill>
              <a:srgbClr val="FFFFFF"/>
            </a:solidFill>
          </a:ln>
        </p:spPr>
        <p:txBody>
          <a:bodyPr wrap="square" lIns="0" tIns="0" rIns="0" bIns="0" rtlCol="0"/>
          <a:lstStyle/>
          <a:p>
            <a:endParaRPr/>
          </a:p>
        </p:txBody>
      </p:sp>
      <p:sp>
        <p:nvSpPr>
          <p:cNvPr id="6" name="object 6"/>
          <p:cNvSpPr txBox="1">
            <a:spLocks noGrp="1"/>
          </p:cNvSpPr>
          <p:nvPr>
            <p:ph type="title"/>
          </p:nvPr>
        </p:nvSpPr>
        <p:spPr>
          <a:xfrm>
            <a:off x="1065214" y="1294915"/>
            <a:ext cx="2470785" cy="558800"/>
          </a:xfrm>
          <a:prstGeom prst="rect">
            <a:avLst/>
          </a:prstGeom>
        </p:spPr>
        <p:txBody>
          <a:bodyPr vert="horz" wrap="square" lIns="0" tIns="12065" rIns="0" bIns="0" rtlCol="0">
            <a:spAutoFit/>
          </a:bodyPr>
          <a:lstStyle/>
          <a:p>
            <a:pPr marL="12700">
              <a:lnSpc>
                <a:spcPct val="100000"/>
              </a:lnSpc>
              <a:spcBef>
                <a:spcPts val="95"/>
              </a:spcBef>
            </a:pPr>
            <a:r>
              <a:rPr sz="3500" spc="520"/>
              <a:t>Our</a:t>
            </a:r>
            <a:r>
              <a:rPr sz="3500" spc="170"/>
              <a:t> </a:t>
            </a:r>
            <a:r>
              <a:rPr sz="3500" spc="350"/>
              <a:t>Vision</a:t>
            </a:r>
            <a:endParaRPr sz="3500"/>
          </a:p>
        </p:txBody>
      </p:sp>
      <p:sp>
        <p:nvSpPr>
          <p:cNvPr id="7" name="object 7"/>
          <p:cNvSpPr txBox="1"/>
          <p:nvPr/>
        </p:nvSpPr>
        <p:spPr>
          <a:xfrm>
            <a:off x="1128999" y="2111097"/>
            <a:ext cx="3526790" cy="654050"/>
          </a:xfrm>
          <a:prstGeom prst="rect">
            <a:avLst/>
          </a:prstGeom>
        </p:spPr>
        <p:txBody>
          <a:bodyPr vert="horz" wrap="square" lIns="0" tIns="12700" rIns="0" bIns="0" rtlCol="0">
            <a:spAutoFit/>
          </a:bodyPr>
          <a:lstStyle/>
          <a:p>
            <a:pPr marL="12700" marR="5080">
              <a:lnSpc>
                <a:spcPct val="114500"/>
              </a:lnSpc>
              <a:spcBef>
                <a:spcPts val="100"/>
              </a:spcBef>
            </a:pPr>
            <a:r>
              <a:rPr sz="1800" b="1" i="1" spc="-25">
                <a:solidFill>
                  <a:srgbClr val="FFFFFF"/>
                </a:solidFill>
                <a:latin typeface="Trebuchet MS"/>
                <a:cs typeface="Trebuchet MS"/>
              </a:rPr>
              <a:t>Preparing</a:t>
            </a:r>
            <a:r>
              <a:rPr sz="1800" b="1" i="1" spc="-75">
                <a:solidFill>
                  <a:srgbClr val="FFFFFF"/>
                </a:solidFill>
                <a:latin typeface="Trebuchet MS"/>
                <a:cs typeface="Trebuchet MS"/>
              </a:rPr>
              <a:t> </a:t>
            </a:r>
            <a:r>
              <a:rPr sz="1800" b="1" i="1">
                <a:solidFill>
                  <a:srgbClr val="FFFFFF"/>
                </a:solidFill>
                <a:latin typeface="Trebuchet MS"/>
                <a:cs typeface="Trebuchet MS"/>
              </a:rPr>
              <a:t>Students</a:t>
            </a:r>
            <a:r>
              <a:rPr sz="1800" b="1" i="1" spc="-75">
                <a:solidFill>
                  <a:srgbClr val="FFFFFF"/>
                </a:solidFill>
                <a:latin typeface="Trebuchet MS"/>
                <a:cs typeface="Trebuchet MS"/>
              </a:rPr>
              <a:t> Today for </a:t>
            </a:r>
            <a:r>
              <a:rPr sz="1800" b="1" i="1" spc="-25">
                <a:solidFill>
                  <a:srgbClr val="FFFFFF"/>
                </a:solidFill>
                <a:latin typeface="Trebuchet MS"/>
                <a:cs typeface="Trebuchet MS"/>
              </a:rPr>
              <a:t>the </a:t>
            </a:r>
            <a:r>
              <a:rPr sz="1800" b="1" i="1">
                <a:solidFill>
                  <a:srgbClr val="FFFFFF"/>
                </a:solidFill>
                <a:latin typeface="Trebuchet MS"/>
                <a:cs typeface="Trebuchet MS"/>
              </a:rPr>
              <a:t>Achievements</a:t>
            </a:r>
            <a:r>
              <a:rPr sz="1800" b="1" i="1" spc="-90">
                <a:solidFill>
                  <a:srgbClr val="FFFFFF"/>
                </a:solidFill>
                <a:latin typeface="Trebuchet MS"/>
                <a:cs typeface="Trebuchet MS"/>
              </a:rPr>
              <a:t> </a:t>
            </a:r>
            <a:r>
              <a:rPr sz="1800" b="1" i="1" spc="-50">
                <a:solidFill>
                  <a:srgbClr val="FFFFFF"/>
                </a:solidFill>
                <a:latin typeface="Trebuchet MS"/>
                <a:cs typeface="Trebuchet MS"/>
              </a:rPr>
              <a:t>of</a:t>
            </a:r>
            <a:r>
              <a:rPr sz="1800" b="1" i="1" spc="-85">
                <a:solidFill>
                  <a:srgbClr val="FFFFFF"/>
                </a:solidFill>
                <a:latin typeface="Trebuchet MS"/>
                <a:cs typeface="Trebuchet MS"/>
              </a:rPr>
              <a:t> </a:t>
            </a:r>
            <a:r>
              <a:rPr sz="1800" b="1" i="1" spc="-10">
                <a:solidFill>
                  <a:srgbClr val="FFFFFF"/>
                </a:solidFill>
                <a:latin typeface="Trebuchet MS"/>
                <a:cs typeface="Trebuchet MS"/>
              </a:rPr>
              <a:t>Tomorrow</a:t>
            </a:r>
            <a:endParaRPr sz="1800">
              <a:latin typeface="Trebuchet MS"/>
              <a:cs typeface="Trebuchet MS"/>
            </a:endParaRPr>
          </a:p>
        </p:txBody>
      </p:sp>
      <p:sp>
        <p:nvSpPr>
          <p:cNvPr id="8" name="object 8"/>
          <p:cNvSpPr txBox="1"/>
          <p:nvPr/>
        </p:nvSpPr>
        <p:spPr>
          <a:xfrm>
            <a:off x="994684" y="3587392"/>
            <a:ext cx="3175635" cy="1151890"/>
          </a:xfrm>
          <a:prstGeom prst="rect">
            <a:avLst/>
          </a:prstGeom>
        </p:spPr>
        <p:txBody>
          <a:bodyPr vert="horz" wrap="square" lIns="0" tIns="12065" rIns="0" bIns="0" rtlCol="0">
            <a:spAutoFit/>
          </a:bodyPr>
          <a:lstStyle/>
          <a:p>
            <a:pPr marL="12700">
              <a:lnSpc>
                <a:spcPct val="100000"/>
              </a:lnSpc>
              <a:spcBef>
                <a:spcPts val="95"/>
              </a:spcBef>
            </a:pPr>
            <a:r>
              <a:rPr sz="3500" b="1" spc="520">
                <a:solidFill>
                  <a:srgbClr val="FFFFFF"/>
                </a:solidFill>
                <a:latin typeface="Calibri"/>
                <a:cs typeface="Calibri"/>
              </a:rPr>
              <a:t>Our</a:t>
            </a:r>
            <a:r>
              <a:rPr sz="3500" b="1" spc="170">
                <a:solidFill>
                  <a:srgbClr val="FFFFFF"/>
                </a:solidFill>
                <a:latin typeface="Calibri"/>
                <a:cs typeface="Calibri"/>
              </a:rPr>
              <a:t> </a:t>
            </a:r>
            <a:r>
              <a:rPr sz="3500" b="1" spc="285">
                <a:solidFill>
                  <a:srgbClr val="FFFFFF"/>
                </a:solidFill>
                <a:latin typeface="Calibri"/>
                <a:cs typeface="Calibri"/>
              </a:rPr>
              <a:t>Mission</a:t>
            </a:r>
            <a:endParaRPr sz="3500">
              <a:latin typeface="Calibri"/>
              <a:cs typeface="Calibri"/>
            </a:endParaRPr>
          </a:p>
          <a:p>
            <a:pPr marL="110489">
              <a:lnSpc>
                <a:spcPct val="100000"/>
              </a:lnSpc>
              <a:spcBef>
                <a:spcPts val="2515"/>
              </a:spcBef>
            </a:pPr>
            <a:r>
              <a:rPr sz="1800" b="1" i="1" spc="-90">
                <a:solidFill>
                  <a:srgbClr val="FFFFFF"/>
                </a:solidFill>
                <a:latin typeface="Trebuchet MS"/>
                <a:cs typeface="Trebuchet MS"/>
              </a:rPr>
              <a:t>Let's </a:t>
            </a:r>
            <a:r>
              <a:rPr sz="1800" b="1" i="1">
                <a:solidFill>
                  <a:srgbClr val="FFFFFF"/>
                </a:solidFill>
                <a:latin typeface="Trebuchet MS"/>
                <a:cs typeface="Trebuchet MS"/>
              </a:rPr>
              <a:t>Give</a:t>
            </a:r>
            <a:r>
              <a:rPr sz="1800" b="1" i="1" spc="-85">
                <a:solidFill>
                  <a:srgbClr val="FFFFFF"/>
                </a:solidFill>
                <a:latin typeface="Trebuchet MS"/>
                <a:cs typeface="Trebuchet MS"/>
              </a:rPr>
              <a:t> </a:t>
            </a:r>
            <a:r>
              <a:rPr sz="1800" b="1" i="1" spc="-65">
                <a:solidFill>
                  <a:srgbClr val="FFFFFF"/>
                </a:solidFill>
                <a:latin typeface="Trebuchet MS"/>
                <a:cs typeface="Trebuchet MS"/>
              </a:rPr>
              <a:t>Back...Not</a:t>
            </a:r>
            <a:r>
              <a:rPr sz="1800" b="1" i="1" spc="-85">
                <a:solidFill>
                  <a:srgbClr val="FFFFFF"/>
                </a:solidFill>
                <a:latin typeface="Trebuchet MS"/>
                <a:cs typeface="Trebuchet MS"/>
              </a:rPr>
              <a:t> </a:t>
            </a:r>
            <a:r>
              <a:rPr sz="1800" b="1" i="1">
                <a:solidFill>
                  <a:srgbClr val="FFFFFF"/>
                </a:solidFill>
                <a:latin typeface="Trebuchet MS"/>
                <a:cs typeface="Trebuchet MS"/>
              </a:rPr>
              <a:t>Sit</a:t>
            </a:r>
            <a:r>
              <a:rPr sz="1800" b="1" i="1" spc="-85">
                <a:solidFill>
                  <a:srgbClr val="FFFFFF"/>
                </a:solidFill>
                <a:latin typeface="Trebuchet MS"/>
                <a:cs typeface="Trebuchet MS"/>
              </a:rPr>
              <a:t> </a:t>
            </a:r>
            <a:r>
              <a:rPr sz="1800" b="1" i="1" spc="-20">
                <a:solidFill>
                  <a:srgbClr val="FFFFFF"/>
                </a:solidFill>
                <a:latin typeface="Trebuchet MS"/>
                <a:cs typeface="Trebuchet MS"/>
              </a:rPr>
              <a:t>Back</a:t>
            </a:r>
            <a:endParaRPr sz="1800">
              <a:latin typeface="Trebuchet MS"/>
              <a:cs typeface="Trebuchet MS"/>
            </a:endParaRPr>
          </a:p>
        </p:txBody>
      </p:sp>
      <p:sp>
        <p:nvSpPr>
          <p:cNvPr id="9" name="object 9"/>
          <p:cNvSpPr txBox="1"/>
          <p:nvPr/>
        </p:nvSpPr>
        <p:spPr>
          <a:xfrm>
            <a:off x="994684" y="5349522"/>
            <a:ext cx="3634740" cy="3109826"/>
          </a:xfrm>
          <a:prstGeom prst="rect">
            <a:avLst/>
          </a:prstGeom>
        </p:spPr>
        <p:txBody>
          <a:bodyPr vert="horz" wrap="square" lIns="0" tIns="138430" rIns="0" bIns="0" rtlCol="0">
            <a:spAutoFit/>
          </a:bodyPr>
          <a:lstStyle/>
          <a:p>
            <a:pPr marL="71120">
              <a:lnSpc>
                <a:spcPct val="100000"/>
              </a:lnSpc>
              <a:spcBef>
                <a:spcPts val="1090"/>
              </a:spcBef>
            </a:pPr>
            <a:r>
              <a:rPr sz="3500" b="1" spc="390">
                <a:solidFill>
                  <a:schemeClr val="bg1"/>
                </a:solidFill>
                <a:latin typeface="Calibri"/>
                <a:cs typeface="Calibri"/>
              </a:rPr>
              <a:t>School</a:t>
            </a:r>
            <a:r>
              <a:rPr sz="3500" b="1" spc="170">
                <a:solidFill>
                  <a:schemeClr val="bg1"/>
                </a:solidFill>
                <a:latin typeface="Calibri"/>
                <a:cs typeface="Calibri"/>
              </a:rPr>
              <a:t> </a:t>
            </a:r>
            <a:r>
              <a:rPr sz="3500" b="1" spc="409">
                <a:solidFill>
                  <a:schemeClr val="bg1"/>
                </a:solidFill>
                <a:latin typeface="Calibri"/>
                <a:cs typeface="Calibri"/>
              </a:rPr>
              <a:t>Values</a:t>
            </a:r>
            <a:endParaRPr sz="3500">
              <a:solidFill>
                <a:schemeClr val="bg1"/>
              </a:solidFill>
              <a:latin typeface="Calibri"/>
              <a:cs typeface="Calibri"/>
            </a:endParaRPr>
          </a:p>
          <a:p>
            <a:pPr marL="12700" marR="5080">
              <a:lnSpc>
                <a:spcPct val="116599"/>
              </a:lnSpc>
              <a:spcBef>
                <a:spcPts val="170"/>
              </a:spcBef>
            </a:pPr>
            <a:r>
              <a:rPr sz="1500" b="1" i="1">
                <a:solidFill>
                  <a:schemeClr val="bg1"/>
                </a:solidFill>
                <a:latin typeface="Trebuchet MS"/>
                <a:cs typeface="Trebuchet MS"/>
              </a:rPr>
              <a:t>Using</a:t>
            </a:r>
            <a:r>
              <a:rPr sz="1500" b="1" i="1" spc="25">
                <a:solidFill>
                  <a:schemeClr val="bg1"/>
                </a:solidFill>
                <a:latin typeface="Trebuchet MS"/>
                <a:cs typeface="Trebuchet MS"/>
              </a:rPr>
              <a:t> </a:t>
            </a:r>
            <a:r>
              <a:rPr sz="1500" b="1" i="1">
                <a:solidFill>
                  <a:schemeClr val="bg1"/>
                </a:solidFill>
                <a:latin typeface="Trebuchet MS"/>
                <a:cs typeface="Trebuchet MS"/>
              </a:rPr>
              <a:t>Clear</a:t>
            </a:r>
            <a:r>
              <a:rPr sz="1500" b="1" i="1" spc="25">
                <a:solidFill>
                  <a:schemeClr val="bg1"/>
                </a:solidFill>
                <a:latin typeface="Trebuchet MS"/>
                <a:cs typeface="Trebuchet MS"/>
              </a:rPr>
              <a:t> </a:t>
            </a:r>
            <a:r>
              <a:rPr sz="1500" b="1" i="1">
                <a:solidFill>
                  <a:schemeClr val="bg1"/>
                </a:solidFill>
                <a:latin typeface="Trebuchet MS"/>
                <a:cs typeface="Trebuchet MS"/>
              </a:rPr>
              <a:t>and</a:t>
            </a:r>
            <a:r>
              <a:rPr sz="1500" b="1" i="1" spc="25">
                <a:solidFill>
                  <a:schemeClr val="bg1"/>
                </a:solidFill>
                <a:latin typeface="Trebuchet MS"/>
                <a:cs typeface="Trebuchet MS"/>
              </a:rPr>
              <a:t> </a:t>
            </a:r>
            <a:r>
              <a:rPr sz="1500" b="1" i="1">
                <a:solidFill>
                  <a:schemeClr val="bg1"/>
                </a:solidFill>
                <a:latin typeface="Trebuchet MS"/>
                <a:cs typeface="Trebuchet MS"/>
              </a:rPr>
              <a:t>Honest</a:t>
            </a:r>
            <a:r>
              <a:rPr sz="1500" b="1" i="1" spc="30">
                <a:solidFill>
                  <a:schemeClr val="bg1"/>
                </a:solidFill>
                <a:latin typeface="Trebuchet MS"/>
                <a:cs typeface="Trebuchet MS"/>
              </a:rPr>
              <a:t> </a:t>
            </a:r>
            <a:r>
              <a:rPr sz="1500" b="1" i="1" spc="-10">
                <a:solidFill>
                  <a:schemeClr val="bg1"/>
                </a:solidFill>
                <a:latin typeface="Trebuchet MS"/>
                <a:cs typeface="Trebuchet MS"/>
              </a:rPr>
              <a:t>Communication </a:t>
            </a:r>
            <a:r>
              <a:rPr sz="1500" b="1" i="1">
                <a:solidFill>
                  <a:schemeClr val="bg1"/>
                </a:solidFill>
                <a:latin typeface="Trebuchet MS"/>
                <a:cs typeface="Trebuchet MS"/>
              </a:rPr>
              <a:t>Resilience</a:t>
            </a:r>
            <a:r>
              <a:rPr sz="1500" b="1" i="1" spc="-15">
                <a:solidFill>
                  <a:schemeClr val="bg1"/>
                </a:solidFill>
                <a:latin typeface="Trebuchet MS"/>
                <a:cs typeface="Trebuchet MS"/>
              </a:rPr>
              <a:t> </a:t>
            </a:r>
            <a:r>
              <a:rPr sz="1500" b="1" i="1">
                <a:solidFill>
                  <a:schemeClr val="bg1"/>
                </a:solidFill>
                <a:latin typeface="Trebuchet MS"/>
                <a:cs typeface="Trebuchet MS"/>
              </a:rPr>
              <a:t>and</a:t>
            </a:r>
            <a:r>
              <a:rPr sz="1500" b="1" i="1" spc="-10">
                <a:solidFill>
                  <a:schemeClr val="bg1"/>
                </a:solidFill>
                <a:latin typeface="Trebuchet MS"/>
                <a:cs typeface="Trebuchet MS"/>
              </a:rPr>
              <a:t> Flexibility</a:t>
            </a:r>
            <a:endParaRPr sz="1500">
              <a:solidFill>
                <a:schemeClr val="bg1"/>
              </a:solidFill>
              <a:latin typeface="Trebuchet MS"/>
              <a:cs typeface="Trebuchet MS"/>
            </a:endParaRPr>
          </a:p>
          <a:p>
            <a:pPr marL="12700">
              <a:lnSpc>
                <a:spcPct val="100000"/>
              </a:lnSpc>
              <a:spcBef>
                <a:spcPts val="300"/>
              </a:spcBef>
            </a:pPr>
            <a:r>
              <a:rPr sz="1500" b="1" i="1">
                <a:solidFill>
                  <a:schemeClr val="bg1"/>
                </a:solidFill>
                <a:latin typeface="Trebuchet MS"/>
                <a:cs typeface="Trebuchet MS"/>
              </a:rPr>
              <a:t>Being</a:t>
            </a:r>
            <a:r>
              <a:rPr sz="1500" b="1" i="1" spc="30">
                <a:solidFill>
                  <a:schemeClr val="bg1"/>
                </a:solidFill>
                <a:latin typeface="Trebuchet MS"/>
                <a:cs typeface="Trebuchet MS"/>
              </a:rPr>
              <a:t> </a:t>
            </a:r>
            <a:r>
              <a:rPr sz="1500" b="1" i="1" spc="-10">
                <a:solidFill>
                  <a:schemeClr val="bg1"/>
                </a:solidFill>
                <a:latin typeface="Trebuchet MS"/>
                <a:cs typeface="Trebuchet MS"/>
              </a:rPr>
              <a:t>Solution-Focused</a:t>
            </a:r>
            <a:endParaRPr sz="1500">
              <a:solidFill>
                <a:schemeClr val="bg1"/>
              </a:solidFill>
              <a:latin typeface="Trebuchet MS"/>
              <a:cs typeface="Trebuchet MS"/>
            </a:endParaRPr>
          </a:p>
          <a:p>
            <a:pPr marL="12700" marR="468630">
              <a:lnSpc>
                <a:spcPct val="116599"/>
              </a:lnSpc>
            </a:pPr>
            <a:r>
              <a:rPr sz="1500" b="1" i="1">
                <a:solidFill>
                  <a:schemeClr val="bg1"/>
                </a:solidFill>
                <a:latin typeface="Trebuchet MS"/>
                <a:cs typeface="Trebuchet MS"/>
              </a:rPr>
              <a:t>Doing</a:t>
            </a:r>
            <a:r>
              <a:rPr sz="1500" b="1" i="1" spc="-50">
                <a:solidFill>
                  <a:schemeClr val="bg1"/>
                </a:solidFill>
                <a:latin typeface="Trebuchet MS"/>
                <a:cs typeface="Trebuchet MS"/>
              </a:rPr>
              <a:t> </a:t>
            </a:r>
            <a:r>
              <a:rPr sz="1500" b="1" i="1" spc="-10">
                <a:solidFill>
                  <a:schemeClr val="bg1"/>
                </a:solidFill>
                <a:latin typeface="Trebuchet MS"/>
                <a:cs typeface="Trebuchet MS"/>
              </a:rPr>
              <a:t>what</a:t>
            </a:r>
            <a:r>
              <a:rPr sz="1500" b="1" i="1" spc="-45">
                <a:solidFill>
                  <a:schemeClr val="bg1"/>
                </a:solidFill>
                <a:latin typeface="Trebuchet MS"/>
                <a:cs typeface="Trebuchet MS"/>
              </a:rPr>
              <a:t> </a:t>
            </a:r>
            <a:r>
              <a:rPr sz="1500" b="1" i="1">
                <a:solidFill>
                  <a:schemeClr val="bg1"/>
                </a:solidFill>
                <a:latin typeface="Trebuchet MS"/>
                <a:cs typeface="Trebuchet MS"/>
              </a:rPr>
              <a:t>is</a:t>
            </a:r>
            <a:r>
              <a:rPr sz="1500" b="1" i="1" spc="-50">
                <a:solidFill>
                  <a:schemeClr val="bg1"/>
                </a:solidFill>
                <a:latin typeface="Trebuchet MS"/>
                <a:cs typeface="Trebuchet MS"/>
              </a:rPr>
              <a:t> </a:t>
            </a:r>
            <a:r>
              <a:rPr sz="1500" b="1" i="1">
                <a:solidFill>
                  <a:schemeClr val="bg1"/>
                </a:solidFill>
                <a:latin typeface="Trebuchet MS"/>
                <a:cs typeface="Trebuchet MS"/>
              </a:rPr>
              <a:t>best</a:t>
            </a:r>
            <a:r>
              <a:rPr sz="1500" b="1" i="1" spc="-45">
                <a:solidFill>
                  <a:schemeClr val="bg1"/>
                </a:solidFill>
                <a:latin typeface="Trebuchet MS"/>
                <a:cs typeface="Trebuchet MS"/>
              </a:rPr>
              <a:t> </a:t>
            </a:r>
            <a:r>
              <a:rPr sz="1500" b="1" i="1" spc="-50">
                <a:solidFill>
                  <a:schemeClr val="bg1"/>
                </a:solidFill>
                <a:latin typeface="Trebuchet MS"/>
                <a:cs typeface="Trebuchet MS"/>
              </a:rPr>
              <a:t>for </a:t>
            </a:r>
            <a:r>
              <a:rPr sz="1500" b="1" i="1" spc="-10">
                <a:solidFill>
                  <a:schemeClr val="bg1"/>
                </a:solidFill>
                <a:latin typeface="Trebuchet MS"/>
                <a:cs typeface="Trebuchet MS"/>
              </a:rPr>
              <a:t>our</a:t>
            </a:r>
            <a:r>
              <a:rPr sz="1500" b="1" i="1" spc="-45">
                <a:solidFill>
                  <a:schemeClr val="bg1"/>
                </a:solidFill>
                <a:latin typeface="Trebuchet MS"/>
                <a:cs typeface="Trebuchet MS"/>
              </a:rPr>
              <a:t> </a:t>
            </a:r>
            <a:r>
              <a:rPr sz="1500" b="1" i="1" spc="-10">
                <a:solidFill>
                  <a:schemeClr val="bg1"/>
                </a:solidFill>
                <a:latin typeface="Trebuchet MS"/>
                <a:cs typeface="Trebuchet MS"/>
              </a:rPr>
              <a:t>students </a:t>
            </a:r>
            <a:r>
              <a:rPr sz="1500" b="1" i="1">
                <a:solidFill>
                  <a:schemeClr val="bg1"/>
                </a:solidFill>
                <a:latin typeface="Trebuchet MS"/>
                <a:cs typeface="Trebuchet MS"/>
              </a:rPr>
              <a:t>Being</a:t>
            </a:r>
            <a:r>
              <a:rPr sz="1500" b="1" i="1" spc="-10">
                <a:solidFill>
                  <a:schemeClr val="bg1"/>
                </a:solidFill>
                <a:latin typeface="Trebuchet MS"/>
                <a:cs typeface="Trebuchet MS"/>
              </a:rPr>
              <a:t> </a:t>
            </a:r>
            <a:r>
              <a:rPr sz="1500" b="1" i="1">
                <a:solidFill>
                  <a:schemeClr val="bg1"/>
                </a:solidFill>
                <a:latin typeface="Trebuchet MS"/>
                <a:cs typeface="Trebuchet MS"/>
              </a:rPr>
              <a:t>Responsible</a:t>
            </a:r>
            <a:r>
              <a:rPr sz="1500" b="1" i="1" spc="-5">
                <a:solidFill>
                  <a:schemeClr val="bg1"/>
                </a:solidFill>
                <a:latin typeface="Trebuchet MS"/>
                <a:cs typeface="Trebuchet MS"/>
              </a:rPr>
              <a:t> </a:t>
            </a:r>
            <a:r>
              <a:rPr sz="1500" b="1" i="1" spc="-50">
                <a:solidFill>
                  <a:schemeClr val="bg1"/>
                </a:solidFill>
                <a:latin typeface="Trebuchet MS"/>
                <a:cs typeface="Trebuchet MS"/>
              </a:rPr>
              <a:t>for</a:t>
            </a:r>
            <a:r>
              <a:rPr sz="1500" b="1" i="1" spc="-10">
                <a:solidFill>
                  <a:schemeClr val="bg1"/>
                </a:solidFill>
                <a:latin typeface="Trebuchet MS"/>
                <a:cs typeface="Trebuchet MS"/>
              </a:rPr>
              <a:t> </a:t>
            </a:r>
            <a:r>
              <a:rPr sz="1500" b="1" i="1" spc="-20">
                <a:solidFill>
                  <a:schemeClr val="bg1"/>
                </a:solidFill>
                <a:latin typeface="Trebuchet MS"/>
                <a:cs typeface="Trebuchet MS"/>
              </a:rPr>
              <a:t>Self</a:t>
            </a:r>
            <a:endParaRPr sz="1500">
              <a:solidFill>
                <a:schemeClr val="bg1"/>
              </a:solidFill>
              <a:latin typeface="Trebuchet MS"/>
              <a:cs typeface="Trebuchet MS"/>
            </a:endParaRPr>
          </a:p>
          <a:p>
            <a:pPr marL="12700">
              <a:lnSpc>
                <a:spcPct val="100000"/>
              </a:lnSpc>
              <a:spcBef>
                <a:spcPts val="300"/>
              </a:spcBef>
            </a:pPr>
            <a:r>
              <a:rPr sz="1500" b="1" i="1">
                <a:solidFill>
                  <a:schemeClr val="bg1"/>
                </a:solidFill>
                <a:latin typeface="Trebuchet MS"/>
                <a:cs typeface="Trebuchet MS"/>
              </a:rPr>
              <a:t>Having</a:t>
            </a:r>
            <a:r>
              <a:rPr sz="1500" b="1" i="1" spc="-60">
                <a:solidFill>
                  <a:schemeClr val="bg1"/>
                </a:solidFill>
                <a:latin typeface="Trebuchet MS"/>
                <a:cs typeface="Trebuchet MS"/>
              </a:rPr>
              <a:t> </a:t>
            </a:r>
            <a:r>
              <a:rPr sz="1500" b="1" i="1" spc="-10">
                <a:solidFill>
                  <a:schemeClr val="bg1"/>
                </a:solidFill>
                <a:latin typeface="Trebuchet MS"/>
                <a:cs typeface="Trebuchet MS"/>
              </a:rPr>
              <a:t>Integrity</a:t>
            </a:r>
            <a:endParaRPr sz="1500">
              <a:solidFill>
                <a:schemeClr val="bg1"/>
              </a:solidFill>
              <a:latin typeface="Trebuchet MS"/>
              <a:cs typeface="Trebuchet MS"/>
            </a:endParaRPr>
          </a:p>
          <a:p>
            <a:pPr marL="12700" marR="274320" algn="just">
              <a:lnSpc>
                <a:spcPct val="116599"/>
              </a:lnSpc>
            </a:pPr>
            <a:r>
              <a:rPr sz="1500" b="1" i="1">
                <a:solidFill>
                  <a:schemeClr val="bg1"/>
                </a:solidFill>
                <a:latin typeface="Trebuchet MS"/>
                <a:cs typeface="Trebuchet MS"/>
              </a:rPr>
              <a:t>Using</a:t>
            </a:r>
            <a:r>
              <a:rPr sz="1500" b="1" i="1" spc="30">
                <a:solidFill>
                  <a:schemeClr val="bg1"/>
                </a:solidFill>
                <a:latin typeface="Trebuchet MS"/>
                <a:cs typeface="Trebuchet MS"/>
              </a:rPr>
              <a:t> </a:t>
            </a:r>
            <a:r>
              <a:rPr sz="1500" b="1" i="1">
                <a:solidFill>
                  <a:schemeClr val="bg1"/>
                </a:solidFill>
                <a:latin typeface="Trebuchet MS"/>
                <a:cs typeface="Trebuchet MS"/>
              </a:rPr>
              <a:t>Persistence</a:t>
            </a:r>
            <a:r>
              <a:rPr sz="1500" b="1" i="1" spc="30">
                <a:solidFill>
                  <a:schemeClr val="bg1"/>
                </a:solidFill>
                <a:latin typeface="Trebuchet MS"/>
                <a:cs typeface="Trebuchet MS"/>
              </a:rPr>
              <a:t> </a:t>
            </a:r>
            <a:r>
              <a:rPr sz="1500" b="1" i="1">
                <a:solidFill>
                  <a:schemeClr val="bg1"/>
                </a:solidFill>
                <a:latin typeface="Trebuchet MS"/>
                <a:cs typeface="Trebuchet MS"/>
              </a:rPr>
              <a:t>and</a:t>
            </a:r>
            <a:r>
              <a:rPr sz="1500" b="1" i="1" spc="30">
                <a:solidFill>
                  <a:schemeClr val="bg1"/>
                </a:solidFill>
                <a:latin typeface="Trebuchet MS"/>
                <a:cs typeface="Trebuchet MS"/>
              </a:rPr>
              <a:t> </a:t>
            </a:r>
            <a:r>
              <a:rPr sz="1500" b="1" i="1" spc="-10">
                <a:solidFill>
                  <a:schemeClr val="bg1"/>
                </a:solidFill>
                <a:latin typeface="Trebuchet MS"/>
                <a:cs typeface="Trebuchet MS"/>
              </a:rPr>
              <a:t>Perseverance </a:t>
            </a:r>
            <a:r>
              <a:rPr sz="1500" b="1" i="1">
                <a:solidFill>
                  <a:schemeClr val="bg1"/>
                </a:solidFill>
                <a:latin typeface="Trebuchet MS"/>
                <a:cs typeface="Trebuchet MS"/>
              </a:rPr>
              <a:t>Emphasizing</a:t>
            </a:r>
            <a:r>
              <a:rPr sz="1500" b="1" i="1" spc="-20">
                <a:solidFill>
                  <a:schemeClr val="bg1"/>
                </a:solidFill>
                <a:latin typeface="Trebuchet MS"/>
                <a:cs typeface="Trebuchet MS"/>
              </a:rPr>
              <a:t> </a:t>
            </a:r>
            <a:r>
              <a:rPr sz="1500" b="1" i="1" spc="55">
                <a:solidFill>
                  <a:schemeClr val="bg1"/>
                </a:solidFill>
                <a:latin typeface="Trebuchet MS"/>
                <a:cs typeface="Trebuchet MS"/>
              </a:rPr>
              <a:t>Academic</a:t>
            </a:r>
            <a:r>
              <a:rPr sz="1500" b="1" i="1" spc="-20">
                <a:solidFill>
                  <a:schemeClr val="bg1"/>
                </a:solidFill>
                <a:latin typeface="Trebuchet MS"/>
                <a:cs typeface="Trebuchet MS"/>
              </a:rPr>
              <a:t> </a:t>
            </a:r>
            <a:r>
              <a:rPr sz="1500" b="1" i="1">
                <a:solidFill>
                  <a:schemeClr val="bg1"/>
                </a:solidFill>
                <a:latin typeface="Trebuchet MS"/>
                <a:cs typeface="Trebuchet MS"/>
              </a:rPr>
              <a:t>and</a:t>
            </a:r>
            <a:r>
              <a:rPr sz="1500" b="1" i="1" spc="-20">
                <a:solidFill>
                  <a:schemeClr val="bg1"/>
                </a:solidFill>
                <a:latin typeface="Trebuchet MS"/>
                <a:cs typeface="Trebuchet MS"/>
              </a:rPr>
              <a:t> </a:t>
            </a:r>
            <a:r>
              <a:rPr sz="1500" b="1" i="1" spc="-10">
                <a:solidFill>
                  <a:schemeClr val="bg1"/>
                </a:solidFill>
                <a:latin typeface="Trebuchet MS"/>
                <a:cs typeface="Trebuchet MS"/>
              </a:rPr>
              <a:t>Personal Excellence</a:t>
            </a:r>
            <a:endParaRPr sz="1500">
              <a:solidFill>
                <a:schemeClr val="bg1"/>
              </a:solidFill>
              <a:latin typeface="Trebuchet MS"/>
              <a:cs typeface="Trebuchet MS"/>
            </a:endParaRPr>
          </a:p>
        </p:txBody>
      </p:sp>
      <p:sp>
        <p:nvSpPr>
          <p:cNvPr id="10" name="object 10"/>
          <p:cNvSpPr/>
          <p:nvPr/>
        </p:nvSpPr>
        <p:spPr>
          <a:xfrm>
            <a:off x="2573008" y="267926"/>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11" name="object 11"/>
          <p:cNvSpPr txBox="1"/>
          <p:nvPr/>
        </p:nvSpPr>
        <p:spPr>
          <a:xfrm>
            <a:off x="255123" y="113833"/>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BD2B0FB-6040-DD4B-3E8A-61C8A0BB77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1571626" y="1586533"/>
            <a:ext cx="10699751" cy="7526688"/>
          </a:xfrm>
          <a:prstGeom prst="rect">
            <a:avLst/>
          </a:prstGeom>
        </p:spPr>
      </p:pic>
      <p:grpSp>
        <p:nvGrpSpPr>
          <p:cNvPr id="2" name="object 2"/>
          <p:cNvGrpSpPr/>
          <p:nvPr/>
        </p:nvGrpSpPr>
        <p:grpSpPr>
          <a:xfrm>
            <a:off x="494734" y="755362"/>
            <a:ext cx="6716224" cy="9173764"/>
            <a:chOff x="494734" y="755362"/>
            <a:chExt cx="6716224" cy="9173764"/>
          </a:xfrm>
        </p:grpSpPr>
        <p:sp>
          <p:nvSpPr>
            <p:cNvPr id="3" name="object 3"/>
            <p:cNvSpPr/>
            <p:nvPr/>
          </p:nvSpPr>
          <p:spPr>
            <a:xfrm>
              <a:off x="494734" y="755362"/>
              <a:ext cx="6528434" cy="1675130"/>
            </a:xfrm>
            <a:custGeom>
              <a:avLst/>
              <a:gdLst/>
              <a:ahLst/>
              <a:cxnLst/>
              <a:rect l="l" t="t" r="r" b="b"/>
              <a:pathLst>
                <a:path w="6528434" h="1675130">
                  <a:moveTo>
                    <a:pt x="6528330" y="1674992"/>
                  </a:moveTo>
                  <a:lnTo>
                    <a:pt x="0" y="1674992"/>
                  </a:lnTo>
                  <a:lnTo>
                    <a:pt x="0" y="0"/>
                  </a:lnTo>
                  <a:lnTo>
                    <a:pt x="6528330" y="0"/>
                  </a:lnTo>
                  <a:lnTo>
                    <a:pt x="6528330" y="1674992"/>
                  </a:lnTo>
                  <a:close/>
                </a:path>
              </a:pathLst>
            </a:custGeom>
            <a:solidFill>
              <a:srgbClr val="4B526F">
                <a:alpha val="86669"/>
              </a:srgbClr>
            </a:solidFill>
          </p:spPr>
          <p:txBody>
            <a:bodyPr wrap="square" lIns="0" tIns="0" rIns="0" bIns="0" rtlCol="0"/>
            <a:lstStyle/>
            <a:p>
              <a:endParaRPr/>
            </a:p>
          </p:txBody>
        </p:sp>
        <p:sp>
          <p:nvSpPr>
            <p:cNvPr id="5" name="object 5"/>
            <p:cNvSpPr/>
            <p:nvPr/>
          </p:nvSpPr>
          <p:spPr>
            <a:xfrm>
              <a:off x="2754528" y="2682506"/>
              <a:ext cx="4456430" cy="7246620"/>
            </a:xfrm>
            <a:custGeom>
              <a:avLst/>
              <a:gdLst/>
              <a:ahLst/>
              <a:cxnLst/>
              <a:rect l="l" t="t" r="r" b="b"/>
              <a:pathLst>
                <a:path w="4456430" h="7246620">
                  <a:moveTo>
                    <a:pt x="4456201" y="5819127"/>
                  </a:moveTo>
                  <a:lnTo>
                    <a:pt x="0" y="5819127"/>
                  </a:lnTo>
                  <a:lnTo>
                    <a:pt x="0" y="7246315"/>
                  </a:lnTo>
                  <a:lnTo>
                    <a:pt x="4456201" y="7246315"/>
                  </a:lnTo>
                  <a:lnTo>
                    <a:pt x="4456201" y="5819127"/>
                  </a:lnTo>
                  <a:close/>
                </a:path>
                <a:path w="4456430" h="7246620">
                  <a:moveTo>
                    <a:pt x="4456201" y="4364342"/>
                  </a:moveTo>
                  <a:lnTo>
                    <a:pt x="0" y="4364342"/>
                  </a:lnTo>
                  <a:lnTo>
                    <a:pt x="0" y="5620588"/>
                  </a:lnTo>
                  <a:lnTo>
                    <a:pt x="4456201" y="5620588"/>
                  </a:lnTo>
                  <a:lnTo>
                    <a:pt x="4456201" y="4364342"/>
                  </a:lnTo>
                  <a:close/>
                </a:path>
                <a:path w="4456430" h="7246620">
                  <a:moveTo>
                    <a:pt x="4456201" y="3080867"/>
                  </a:moveTo>
                  <a:lnTo>
                    <a:pt x="0" y="3080867"/>
                  </a:lnTo>
                  <a:lnTo>
                    <a:pt x="0" y="4165803"/>
                  </a:lnTo>
                  <a:lnTo>
                    <a:pt x="4456201" y="4165803"/>
                  </a:lnTo>
                  <a:lnTo>
                    <a:pt x="4456201" y="3080867"/>
                  </a:lnTo>
                  <a:close/>
                </a:path>
                <a:path w="4456430" h="7246620">
                  <a:moveTo>
                    <a:pt x="4456201" y="1454785"/>
                  </a:moveTo>
                  <a:lnTo>
                    <a:pt x="0" y="1454785"/>
                  </a:lnTo>
                  <a:lnTo>
                    <a:pt x="0" y="2882328"/>
                  </a:lnTo>
                  <a:lnTo>
                    <a:pt x="4456201" y="2882328"/>
                  </a:lnTo>
                  <a:lnTo>
                    <a:pt x="4456201" y="1454785"/>
                  </a:lnTo>
                  <a:close/>
                </a:path>
                <a:path w="4456430" h="7246620">
                  <a:moveTo>
                    <a:pt x="4456201" y="0"/>
                  </a:moveTo>
                  <a:lnTo>
                    <a:pt x="0" y="0"/>
                  </a:lnTo>
                  <a:lnTo>
                    <a:pt x="0" y="1256245"/>
                  </a:lnTo>
                  <a:lnTo>
                    <a:pt x="4456201" y="1256245"/>
                  </a:lnTo>
                  <a:lnTo>
                    <a:pt x="4456201" y="0"/>
                  </a:lnTo>
                  <a:close/>
                </a:path>
              </a:pathLst>
            </a:custGeom>
            <a:solidFill>
              <a:srgbClr val="FFFFFF">
                <a:alpha val="79998"/>
              </a:srgbClr>
            </a:solidFill>
          </p:spPr>
          <p:txBody>
            <a:bodyPr wrap="square" lIns="0" tIns="0" rIns="0" bIns="0" rtlCol="0"/>
            <a:lstStyle/>
            <a:p>
              <a:endParaRPr/>
            </a:p>
          </p:txBody>
        </p:sp>
      </p:grpSp>
      <p:sp>
        <p:nvSpPr>
          <p:cNvPr id="6" name="object 6"/>
          <p:cNvSpPr txBox="1"/>
          <p:nvPr/>
        </p:nvSpPr>
        <p:spPr>
          <a:xfrm>
            <a:off x="326034" y="2682498"/>
            <a:ext cx="2230120" cy="1256665"/>
          </a:xfrm>
          <a:prstGeom prst="rect">
            <a:avLst/>
          </a:prstGeom>
          <a:solidFill>
            <a:srgbClr val="FFFFFF">
              <a:alpha val="79998"/>
            </a:srgbClr>
          </a:solidFill>
        </p:spPr>
        <p:txBody>
          <a:bodyPr vert="horz" wrap="square" lIns="0" tIns="5715" rIns="0" bIns="0" rtlCol="0">
            <a:spAutoFit/>
          </a:bodyPr>
          <a:lstStyle/>
          <a:p>
            <a:pPr>
              <a:lnSpc>
                <a:spcPct val="100000"/>
              </a:lnSpc>
              <a:spcBef>
                <a:spcPts val="45"/>
              </a:spcBef>
            </a:pPr>
            <a:endParaRPr sz="1900">
              <a:latin typeface="Times New Roman"/>
              <a:cs typeface="Times New Roman"/>
            </a:endParaRPr>
          </a:p>
          <a:p>
            <a:pPr marL="321945" marR="314325" indent="158115">
              <a:lnSpc>
                <a:spcPct val="114500"/>
              </a:lnSpc>
            </a:pPr>
            <a:r>
              <a:rPr sz="1800" b="1" spc="-10">
                <a:latin typeface="Trebuchet MS"/>
                <a:cs typeface="Trebuchet MS"/>
              </a:rPr>
              <a:t>Parents</a:t>
            </a:r>
            <a:r>
              <a:rPr sz="1800" b="1" spc="-100">
                <a:latin typeface="Trebuchet MS"/>
                <a:cs typeface="Trebuchet MS"/>
              </a:rPr>
              <a:t> </a:t>
            </a:r>
            <a:r>
              <a:rPr sz="1800" b="1" spc="-25">
                <a:latin typeface="Trebuchet MS"/>
                <a:cs typeface="Trebuchet MS"/>
              </a:rPr>
              <a:t>and </a:t>
            </a:r>
            <a:r>
              <a:rPr sz="1800" b="1">
                <a:latin typeface="Trebuchet MS"/>
                <a:cs typeface="Trebuchet MS"/>
              </a:rPr>
              <a:t>School</a:t>
            </a:r>
            <a:r>
              <a:rPr sz="1800" b="1" spc="75">
                <a:latin typeface="Trebuchet MS"/>
                <a:cs typeface="Trebuchet MS"/>
              </a:rPr>
              <a:t> </a:t>
            </a:r>
            <a:r>
              <a:rPr sz="1800" b="1" spc="-10">
                <a:latin typeface="Trebuchet MS"/>
                <a:cs typeface="Trebuchet MS"/>
              </a:rPr>
              <a:t>Council</a:t>
            </a:r>
            <a:endParaRPr sz="1800">
              <a:latin typeface="Trebuchet MS"/>
              <a:cs typeface="Trebuchet MS"/>
            </a:endParaRPr>
          </a:p>
        </p:txBody>
      </p:sp>
      <p:sp>
        <p:nvSpPr>
          <p:cNvPr id="7" name="object 7"/>
          <p:cNvSpPr/>
          <p:nvPr/>
        </p:nvSpPr>
        <p:spPr>
          <a:xfrm>
            <a:off x="3030512" y="2958502"/>
            <a:ext cx="38100" cy="552450"/>
          </a:xfrm>
          <a:custGeom>
            <a:avLst/>
            <a:gdLst/>
            <a:ahLst/>
            <a:cxnLst/>
            <a:rect l="l" t="t" r="r" b="b"/>
            <a:pathLst>
              <a:path w="38100" h="552450">
                <a:moveTo>
                  <a:pt x="38074" y="530428"/>
                </a:moveTo>
                <a:lnTo>
                  <a:pt x="21564" y="513918"/>
                </a:lnTo>
                <a:lnTo>
                  <a:pt x="16510" y="513918"/>
                </a:lnTo>
                <a:lnTo>
                  <a:pt x="0" y="530428"/>
                </a:lnTo>
                <a:lnTo>
                  <a:pt x="0" y="535470"/>
                </a:lnTo>
                <a:lnTo>
                  <a:pt x="16510" y="551980"/>
                </a:lnTo>
                <a:lnTo>
                  <a:pt x="21564" y="551980"/>
                </a:lnTo>
                <a:lnTo>
                  <a:pt x="38074" y="535470"/>
                </a:lnTo>
                <a:lnTo>
                  <a:pt x="38074" y="532942"/>
                </a:lnTo>
                <a:lnTo>
                  <a:pt x="38074" y="530428"/>
                </a:lnTo>
                <a:close/>
              </a:path>
              <a:path w="38100" h="552450">
                <a:moveTo>
                  <a:pt x="38074" y="359117"/>
                </a:moveTo>
                <a:lnTo>
                  <a:pt x="21564" y="342607"/>
                </a:lnTo>
                <a:lnTo>
                  <a:pt x="16510" y="342607"/>
                </a:lnTo>
                <a:lnTo>
                  <a:pt x="0" y="359117"/>
                </a:lnTo>
                <a:lnTo>
                  <a:pt x="0" y="364159"/>
                </a:lnTo>
                <a:lnTo>
                  <a:pt x="16510" y="380669"/>
                </a:lnTo>
                <a:lnTo>
                  <a:pt x="21564" y="380669"/>
                </a:lnTo>
                <a:lnTo>
                  <a:pt x="38074" y="364159"/>
                </a:lnTo>
                <a:lnTo>
                  <a:pt x="38074" y="361645"/>
                </a:lnTo>
                <a:lnTo>
                  <a:pt x="38074" y="359117"/>
                </a:lnTo>
                <a:close/>
              </a:path>
              <a:path w="38100" h="552450">
                <a:moveTo>
                  <a:pt x="38074" y="16510"/>
                </a:moveTo>
                <a:lnTo>
                  <a:pt x="21564" y="0"/>
                </a:lnTo>
                <a:lnTo>
                  <a:pt x="16510" y="0"/>
                </a:lnTo>
                <a:lnTo>
                  <a:pt x="0" y="16510"/>
                </a:lnTo>
                <a:lnTo>
                  <a:pt x="0" y="21551"/>
                </a:lnTo>
                <a:lnTo>
                  <a:pt x="16510" y="38061"/>
                </a:lnTo>
                <a:lnTo>
                  <a:pt x="21564" y="38061"/>
                </a:lnTo>
                <a:lnTo>
                  <a:pt x="38074" y="21551"/>
                </a:lnTo>
                <a:lnTo>
                  <a:pt x="38074" y="19024"/>
                </a:lnTo>
                <a:lnTo>
                  <a:pt x="38074" y="16510"/>
                </a:lnTo>
                <a:close/>
              </a:path>
            </a:pathLst>
          </a:custGeom>
          <a:solidFill>
            <a:srgbClr val="000000">
              <a:alpha val="79998"/>
            </a:srgbClr>
          </a:solidFill>
        </p:spPr>
        <p:txBody>
          <a:bodyPr wrap="square" lIns="0" tIns="0" rIns="0" bIns="0" rtlCol="0"/>
          <a:lstStyle/>
          <a:p>
            <a:endParaRPr/>
          </a:p>
        </p:txBody>
      </p:sp>
      <p:sp>
        <p:nvSpPr>
          <p:cNvPr id="8" name="object 8"/>
          <p:cNvSpPr txBox="1"/>
          <p:nvPr/>
        </p:nvSpPr>
        <p:spPr>
          <a:xfrm>
            <a:off x="2754531" y="2682498"/>
            <a:ext cx="4456430" cy="1256665"/>
          </a:xfrm>
          <a:prstGeom prst="rect">
            <a:avLst/>
          </a:prstGeom>
          <a:solidFill>
            <a:srgbClr val="FFFFFF">
              <a:alpha val="54000"/>
            </a:srgbClr>
          </a:solidFill>
        </p:spPr>
        <p:txBody>
          <a:bodyPr vert="horz" wrap="square" lIns="0" tIns="4445" rIns="0" bIns="0" rtlCol="0">
            <a:spAutoFit/>
          </a:bodyPr>
          <a:lstStyle/>
          <a:p>
            <a:pPr>
              <a:lnSpc>
                <a:spcPct val="100000"/>
              </a:lnSpc>
              <a:spcBef>
                <a:spcPts val="35"/>
              </a:spcBef>
            </a:pPr>
            <a:endParaRPr sz="1250">
              <a:latin typeface="Times New Roman"/>
              <a:cs typeface="Times New Roman"/>
            </a:endParaRPr>
          </a:p>
          <a:p>
            <a:pPr marL="414020" marR="336550">
              <a:lnSpc>
                <a:spcPct val="112400"/>
              </a:lnSpc>
            </a:pPr>
            <a:r>
              <a:rPr sz="1000" spc="10">
                <a:latin typeface="Congenial SemiBold" panose="02000503040000020004" pitchFamily="2" charset="0"/>
                <a:cs typeface="STIX SMART MathJax Main"/>
              </a:rPr>
              <a:t>Google</a:t>
            </a:r>
            <a:r>
              <a:rPr sz="1000" spc="70">
                <a:latin typeface="Congenial SemiBold" panose="02000503040000020004" pitchFamily="2" charset="0"/>
                <a:cs typeface="STIX SMART MathJax Main"/>
              </a:rPr>
              <a:t> </a:t>
            </a:r>
            <a:r>
              <a:rPr sz="1000">
                <a:latin typeface="Congenial SemiBold" panose="02000503040000020004" pitchFamily="2" charset="0"/>
                <a:cs typeface="STIX SMART MathJax Main"/>
              </a:rPr>
              <a:t>Form</a:t>
            </a:r>
            <a:r>
              <a:rPr sz="1000" spc="75">
                <a:latin typeface="Congenial SemiBold" panose="02000503040000020004" pitchFamily="2" charset="0"/>
                <a:cs typeface="STIX SMART MathJax Main"/>
              </a:rPr>
              <a:t> </a:t>
            </a:r>
            <a:r>
              <a:rPr sz="1000">
                <a:latin typeface="Congenial SemiBold" panose="02000503040000020004" pitchFamily="2" charset="0"/>
                <a:cs typeface="STIX SMART MathJax Main"/>
              </a:rPr>
              <a:t>Surveys</a:t>
            </a:r>
            <a:r>
              <a:rPr sz="1000" spc="7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that</a:t>
            </a:r>
            <a:r>
              <a:rPr sz="1000" spc="7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gave</a:t>
            </a:r>
            <a:r>
              <a:rPr sz="1000" spc="7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parents</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the</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opportunity</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to</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volunteer </a:t>
            </a:r>
            <a:r>
              <a:rPr sz="1000" spc="60">
                <a:latin typeface="Congenial SemiBold" panose="02000503040000020004" pitchFamily="2" charset="0"/>
                <a:cs typeface="STIX SMART MathJax Main"/>
              </a:rPr>
              <a:t>and</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share</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expertise</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for</a:t>
            </a:r>
            <a:r>
              <a:rPr sz="1000" spc="114">
                <a:latin typeface="Congenial SemiBold" panose="02000503040000020004" pitchFamily="2" charset="0"/>
                <a:cs typeface="STIX SMART MathJax Main"/>
              </a:rPr>
              <a:t> </a:t>
            </a:r>
            <a:r>
              <a:rPr sz="1000" spc="-65">
                <a:latin typeface="Congenial SemiBold" panose="02000503040000020004" pitchFamily="2" charset="0"/>
                <a:cs typeface="STIX SMART MathJax Main"/>
              </a:rPr>
              <a:t>CTF</a:t>
            </a:r>
            <a:r>
              <a:rPr sz="1000" spc="114">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and</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Option</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Classes</a:t>
            </a:r>
            <a:r>
              <a:rPr sz="1000" spc="120">
                <a:latin typeface="Congenial SemiBold" panose="02000503040000020004" pitchFamily="2" charset="0"/>
                <a:cs typeface="STIX SMART MathJax Main"/>
              </a:rPr>
              <a:t> </a:t>
            </a:r>
            <a:r>
              <a:rPr sz="1000" spc="80">
                <a:latin typeface="Congenial SemiBold" panose="02000503040000020004" pitchFamily="2" charset="0"/>
                <a:cs typeface="STIX SMART MathJax Main"/>
              </a:rPr>
              <a:t>at</a:t>
            </a:r>
            <a:r>
              <a:rPr sz="1000" spc="114">
                <a:latin typeface="Congenial SemiBold" panose="02000503040000020004" pitchFamily="2" charset="0"/>
                <a:cs typeface="STIX SMART MathJax Main"/>
              </a:rPr>
              <a:t> </a:t>
            </a:r>
            <a:r>
              <a:rPr sz="1000">
                <a:latin typeface="Congenial SemiBold" panose="02000503040000020004" pitchFamily="2" charset="0"/>
                <a:cs typeface="STIX SMART MathJax Main"/>
              </a:rPr>
              <a:t>Schuler</a:t>
            </a:r>
            <a:r>
              <a:rPr sz="1000" spc="114">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School. </a:t>
            </a:r>
            <a:r>
              <a:rPr sz="1000" spc="20">
                <a:latin typeface="Congenial SemiBold" panose="02000503040000020004" pitchFamily="2" charset="0"/>
                <a:cs typeface="STIX SMART MathJax Main"/>
              </a:rPr>
              <a:t>School</a:t>
            </a:r>
            <a:r>
              <a:rPr sz="1000" spc="2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Council</a:t>
            </a:r>
            <a:r>
              <a:rPr sz="1000" spc="2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Meetings</a:t>
            </a:r>
            <a:r>
              <a:rPr sz="1000" spc="2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(focus</a:t>
            </a:r>
            <a:r>
              <a:rPr sz="1000" spc="3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in</a:t>
            </a:r>
            <a:r>
              <a:rPr sz="1000" spc="25">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increased</a:t>
            </a:r>
            <a:r>
              <a:rPr sz="1000" spc="2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participation)</a:t>
            </a:r>
            <a:endParaRPr sz="1000">
              <a:latin typeface="Congenial SemiBold" panose="02000503040000020004" pitchFamily="2" charset="0"/>
              <a:cs typeface="STIX SMART MathJax Main"/>
            </a:endParaRPr>
          </a:p>
          <a:p>
            <a:pPr marL="414020" marR="427355">
              <a:lnSpc>
                <a:spcPct val="112400"/>
              </a:lnSpc>
            </a:pPr>
            <a:r>
              <a:rPr sz="1000">
                <a:latin typeface="Congenial SemiBold" panose="02000503040000020004" pitchFamily="2" charset="0"/>
                <a:cs typeface="STIX SMART MathJax Main"/>
              </a:rPr>
              <a:t>Informal</a:t>
            </a:r>
            <a:r>
              <a:rPr sz="1000" spc="40">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and</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Formal</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Gatherings</a:t>
            </a:r>
            <a:r>
              <a:rPr sz="1000" spc="4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with</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parents</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(Spring</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Tea,</a:t>
            </a:r>
            <a:r>
              <a:rPr sz="1000" spc="40">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Grade</a:t>
            </a:r>
            <a:r>
              <a:rPr sz="1000" spc="45">
                <a:latin typeface="Congenial SemiBold" panose="02000503040000020004" pitchFamily="2" charset="0"/>
                <a:cs typeface="STIX SMART MathJax Main"/>
              </a:rPr>
              <a:t> </a:t>
            </a:r>
            <a:r>
              <a:rPr sz="1000" spc="-50">
                <a:latin typeface="Congenial SemiBold" panose="02000503040000020004" pitchFamily="2" charset="0"/>
                <a:cs typeface="STIX SMART MathJax Main"/>
              </a:rPr>
              <a:t>9</a:t>
            </a:r>
            <a:r>
              <a:rPr sz="1000">
                <a:latin typeface="Congenial SemiBold" panose="02000503040000020004" pitchFamily="2" charset="0"/>
                <a:cs typeface="STIX SMART MathJax Main"/>
              </a:rPr>
              <a:t> Farewell,</a:t>
            </a:r>
            <a:r>
              <a:rPr sz="1000" spc="60">
                <a:latin typeface="Congenial SemiBold" panose="02000503040000020004" pitchFamily="2" charset="0"/>
                <a:cs typeface="STIX SMART MathJax Main"/>
              </a:rPr>
              <a:t> </a:t>
            </a:r>
            <a:r>
              <a:rPr sz="1000">
                <a:latin typeface="Congenial SemiBold" panose="02000503040000020004" pitchFamily="2" charset="0"/>
                <a:cs typeface="STIX SMART MathJax Main"/>
              </a:rPr>
              <a:t>Field</a:t>
            </a:r>
            <a:r>
              <a:rPr sz="1000" spc="65">
                <a:latin typeface="Congenial SemiBold" panose="02000503040000020004" pitchFamily="2" charset="0"/>
                <a:cs typeface="STIX SMART MathJax Main"/>
              </a:rPr>
              <a:t> </a:t>
            </a:r>
            <a:r>
              <a:rPr sz="1000" spc="-30">
                <a:latin typeface="Congenial SemiBold" panose="02000503040000020004" pitchFamily="2" charset="0"/>
                <a:cs typeface="STIX SMART MathJax Main"/>
              </a:rPr>
              <a:t>Trips,</a:t>
            </a:r>
            <a:r>
              <a:rPr sz="1000" spc="65">
                <a:latin typeface="Congenial SemiBold" panose="02000503040000020004" pitchFamily="2" charset="0"/>
                <a:cs typeface="STIX SMART MathJax Main"/>
              </a:rPr>
              <a:t> </a:t>
            </a:r>
            <a:r>
              <a:rPr sz="1000">
                <a:latin typeface="Congenial SemiBold" panose="02000503040000020004" pitchFamily="2" charset="0"/>
                <a:cs typeface="STIX SMART MathJax Main"/>
              </a:rPr>
              <a:t>Parent</a:t>
            </a:r>
            <a:r>
              <a:rPr sz="1000" spc="65">
                <a:latin typeface="Congenial SemiBold" panose="02000503040000020004" pitchFamily="2" charset="0"/>
                <a:cs typeface="STIX SMART MathJax Main"/>
              </a:rPr>
              <a:t> </a:t>
            </a:r>
            <a:r>
              <a:rPr sz="1000">
                <a:latin typeface="Congenial SemiBold" panose="02000503040000020004" pitchFamily="2" charset="0"/>
                <a:cs typeface="STIX SMART MathJax Main"/>
              </a:rPr>
              <a:t>Volunteers</a:t>
            </a:r>
            <a:r>
              <a:rPr sz="1000" spc="65">
                <a:latin typeface="Congenial SemiBold" panose="02000503040000020004" pitchFamily="2" charset="0"/>
                <a:cs typeface="STIX SMART MathJax Main"/>
              </a:rPr>
              <a:t> </a:t>
            </a:r>
            <a:r>
              <a:rPr sz="1000">
                <a:latin typeface="Congenial SemiBold" panose="02000503040000020004" pitchFamily="2" charset="0"/>
                <a:cs typeface="STIX SMART MathJax Main"/>
              </a:rPr>
              <a:t>in</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School)</a:t>
            </a:r>
            <a:endParaRPr sz="1000">
              <a:latin typeface="Congenial SemiBold" panose="02000503040000020004" pitchFamily="2" charset="0"/>
              <a:cs typeface="STIX SMART MathJax Main"/>
            </a:endParaRPr>
          </a:p>
        </p:txBody>
      </p:sp>
      <p:sp>
        <p:nvSpPr>
          <p:cNvPr id="9" name="object 9"/>
          <p:cNvSpPr txBox="1"/>
          <p:nvPr/>
        </p:nvSpPr>
        <p:spPr>
          <a:xfrm>
            <a:off x="326034" y="4137279"/>
            <a:ext cx="2230120" cy="1428115"/>
          </a:xfrm>
          <a:prstGeom prst="rect">
            <a:avLst/>
          </a:prstGeom>
          <a:solidFill>
            <a:srgbClr val="FFFFFF">
              <a:alpha val="79998"/>
            </a:srgbClr>
          </a:solidFill>
        </p:spPr>
        <p:txBody>
          <a:bodyPr vert="horz" wrap="square" lIns="0" tIns="0" rIns="0" bIns="0" rtlCol="0">
            <a:spAutoFit/>
          </a:bodyPr>
          <a:lstStyle/>
          <a:p>
            <a:pPr>
              <a:lnSpc>
                <a:spcPct val="100000"/>
              </a:lnSpc>
            </a:pPr>
            <a:endParaRPr sz="2100">
              <a:latin typeface="Times New Roman"/>
              <a:cs typeface="Times New Roman"/>
            </a:endParaRPr>
          </a:p>
          <a:p>
            <a:pPr>
              <a:lnSpc>
                <a:spcPct val="100000"/>
              </a:lnSpc>
              <a:spcBef>
                <a:spcPts val="10"/>
              </a:spcBef>
            </a:pPr>
            <a:endParaRPr sz="1800">
              <a:latin typeface="Times New Roman"/>
              <a:cs typeface="Times New Roman"/>
            </a:endParaRPr>
          </a:p>
          <a:p>
            <a:pPr marL="623570">
              <a:lnSpc>
                <a:spcPct val="100000"/>
              </a:lnSpc>
            </a:pPr>
            <a:r>
              <a:rPr sz="1800" b="1" spc="-10">
                <a:latin typeface="Trebuchet MS"/>
                <a:cs typeface="Trebuchet MS"/>
              </a:rPr>
              <a:t>Teachers</a:t>
            </a:r>
            <a:endParaRPr sz="1800">
              <a:latin typeface="Trebuchet MS"/>
              <a:cs typeface="Trebuchet MS"/>
            </a:endParaRPr>
          </a:p>
        </p:txBody>
      </p:sp>
      <p:sp>
        <p:nvSpPr>
          <p:cNvPr id="10" name="object 10"/>
          <p:cNvSpPr/>
          <p:nvPr/>
        </p:nvSpPr>
        <p:spPr>
          <a:xfrm>
            <a:off x="3030512" y="4413275"/>
            <a:ext cx="38100" cy="894715"/>
          </a:xfrm>
          <a:custGeom>
            <a:avLst/>
            <a:gdLst/>
            <a:ahLst/>
            <a:cxnLst/>
            <a:rect l="l" t="t" r="r" b="b"/>
            <a:pathLst>
              <a:path w="38100" h="894714">
                <a:moveTo>
                  <a:pt x="38074" y="873048"/>
                </a:moveTo>
                <a:lnTo>
                  <a:pt x="21564" y="856538"/>
                </a:lnTo>
                <a:lnTo>
                  <a:pt x="16510" y="856538"/>
                </a:lnTo>
                <a:lnTo>
                  <a:pt x="0" y="873048"/>
                </a:lnTo>
                <a:lnTo>
                  <a:pt x="0" y="878090"/>
                </a:lnTo>
                <a:lnTo>
                  <a:pt x="16510" y="894600"/>
                </a:lnTo>
                <a:lnTo>
                  <a:pt x="21564" y="894600"/>
                </a:lnTo>
                <a:lnTo>
                  <a:pt x="38074" y="878090"/>
                </a:lnTo>
                <a:lnTo>
                  <a:pt x="38074" y="875563"/>
                </a:lnTo>
                <a:lnTo>
                  <a:pt x="38074" y="873048"/>
                </a:lnTo>
                <a:close/>
              </a:path>
              <a:path w="38100" h="894714">
                <a:moveTo>
                  <a:pt x="38074" y="701738"/>
                </a:moveTo>
                <a:lnTo>
                  <a:pt x="21564" y="685228"/>
                </a:lnTo>
                <a:lnTo>
                  <a:pt x="16510" y="685228"/>
                </a:lnTo>
                <a:lnTo>
                  <a:pt x="0" y="701738"/>
                </a:lnTo>
                <a:lnTo>
                  <a:pt x="0" y="706780"/>
                </a:lnTo>
                <a:lnTo>
                  <a:pt x="16510" y="723290"/>
                </a:lnTo>
                <a:lnTo>
                  <a:pt x="21564" y="723290"/>
                </a:lnTo>
                <a:lnTo>
                  <a:pt x="38074" y="706780"/>
                </a:lnTo>
                <a:lnTo>
                  <a:pt x="38074" y="704265"/>
                </a:lnTo>
                <a:lnTo>
                  <a:pt x="38074" y="701738"/>
                </a:lnTo>
                <a:close/>
              </a:path>
              <a:path w="38100" h="894714">
                <a:moveTo>
                  <a:pt x="38074" y="359130"/>
                </a:moveTo>
                <a:lnTo>
                  <a:pt x="21564" y="342620"/>
                </a:lnTo>
                <a:lnTo>
                  <a:pt x="16510" y="342620"/>
                </a:lnTo>
                <a:lnTo>
                  <a:pt x="0" y="359130"/>
                </a:lnTo>
                <a:lnTo>
                  <a:pt x="0" y="364172"/>
                </a:lnTo>
                <a:lnTo>
                  <a:pt x="16510" y="380682"/>
                </a:lnTo>
                <a:lnTo>
                  <a:pt x="21564" y="380682"/>
                </a:lnTo>
                <a:lnTo>
                  <a:pt x="38074" y="364172"/>
                </a:lnTo>
                <a:lnTo>
                  <a:pt x="38074" y="361645"/>
                </a:lnTo>
                <a:lnTo>
                  <a:pt x="38074" y="359130"/>
                </a:lnTo>
                <a:close/>
              </a:path>
              <a:path w="38100" h="894714">
                <a:moveTo>
                  <a:pt x="38074" y="16510"/>
                </a:moveTo>
                <a:lnTo>
                  <a:pt x="21564" y="0"/>
                </a:lnTo>
                <a:lnTo>
                  <a:pt x="16510" y="0"/>
                </a:lnTo>
                <a:lnTo>
                  <a:pt x="0" y="16510"/>
                </a:lnTo>
                <a:lnTo>
                  <a:pt x="0" y="21564"/>
                </a:lnTo>
                <a:lnTo>
                  <a:pt x="16510" y="38074"/>
                </a:lnTo>
                <a:lnTo>
                  <a:pt x="21564" y="38074"/>
                </a:lnTo>
                <a:lnTo>
                  <a:pt x="38074" y="21564"/>
                </a:lnTo>
                <a:lnTo>
                  <a:pt x="38074" y="19037"/>
                </a:lnTo>
                <a:lnTo>
                  <a:pt x="38074" y="16510"/>
                </a:lnTo>
                <a:close/>
              </a:path>
            </a:pathLst>
          </a:custGeom>
          <a:solidFill>
            <a:srgbClr val="000000">
              <a:alpha val="79998"/>
            </a:srgbClr>
          </a:solidFill>
        </p:spPr>
        <p:txBody>
          <a:bodyPr wrap="square" lIns="0" tIns="0" rIns="0" bIns="0" rtlCol="0"/>
          <a:lstStyle/>
          <a:p>
            <a:endParaRPr/>
          </a:p>
        </p:txBody>
      </p:sp>
      <p:sp>
        <p:nvSpPr>
          <p:cNvPr id="11" name="object 11"/>
          <p:cNvSpPr txBox="1"/>
          <p:nvPr/>
        </p:nvSpPr>
        <p:spPr>
          <a:xfrm>
            <a:off x="2754531" y="4137279"/>
            <a:ext cx="4456430" cy="1428115"/>
          </a:xfrm>
          <a:prstGeom prst="rect">
            <a:avLst/>
          </a:prstGeom>
        </p:spPr>
        <p:txBody>
          <a:bodyPr vert="horz" wrap="square" lIns="0" tIns="4445" rIns="0" bIns="0" rtlCol="0">
            <a:spAutoFit/>
          </a:bodyPr>
          <a:lstStyle/>
          <a:p>
            <a:pPr>
              <a:lnSpc>
                <a:spcPct val="100000"/>
              </a:lnSpc>
              <a:spcBef>
                <a:spcPts val="35"/>
              </a:spcBef>
            </a:pPr>
            <a:endParaRPr sz="1250">
              <a:latin typeface="Congenial SemiBold" panose="02000503040000020004" pitchFamily="2" charset="0"/>
              <a:cs typeface="Times New Roman"/>
            </a:endParaRPr>
          </a:p>
          <a:p>
            <a:pPr marL="414020" marR="808990">
              <a:lnSpc>
                <a:spcPct val="112400"/>
              </a:lnSpc>
            </a:pPr>
            <a:r>
              <a:rPr sz="1000" spc="-30">
                <a:latin typeface="Congenial SemiBold" panose="02000503040000020004" pitchFamily="2" charset="0"/>
                <a:cs typeface="STIX SMART MathJax Main"/>
              </a:rPr>
              <a:t>Weekly</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Staff</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Meetings</a:t>
            </a:r>
            <a:r>
              <a:rPr sz="1000" spc="105">
                <a:latin typeface="Congenial SemiBold" panose="02000503040000020004" pitchFamily="2" charset="0"/>
                <a:cs typeface="STIX SMART MathJax Main"/>
              </a:rPr>
              <a:t> </a:t>
            </a:r>
            <a:r>
              <a:rPr sz="1000" spc="70">
                <a:latin typeface="Congenial SemiBold" panose="02000503040000020004" pitchFamily="2" charset="0"/>
                <a:cs typeface="STIX SMART MathJax Main"/>
              </a:rPr>
              <a:t>-</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keeping</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the</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lines</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0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staff </a:t>
            </a:r>
            <a:r>
              <a:rPr sz="1000">
                <a:latin typeface="Congenial SemiBold" panose="02000503040000020004" pitchFamily="2" charset="0"/>
                <a:cs typeface="STIX SMART MathJax Main"/>
              </a:rPr>
              <a:t>communication</a:t>
            </a:r>
            <a:r>
              <a:rPr sz="1000" spc="25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open</a:t>
            </a:r>
            <a:endParaRPr sz="1000">
              <a:latin typeface="Congenial SemiBold" panose="02000503040000020004" pitchFamily="2" charset="0"/>
              <a:cs typeface="STIX SMART MathJax Main"/>
            </a:endParaRPr>
          </a:p>
          <a:p>
            <a:pPr marL="414020" marR="720090">
              <a:lnSpc>
                <a:spcPct val="112400"/>
              </a:lnSpc>
            </a:pPr>
            <a:r>
              <a:rPr sz="1000" spc="10">
                <a:latin typeface="Congenial SemiBold" panose="02000503040000020004" pitchFamily="2" charset="0"/>
                <a:cs typeface="STIX SMART MathJax Main"/>
              </a:rPr>
              <a:t>Generative</a:t>
            </a:r>
            <a:r>
              <a:rPr sz="1000" spc="5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Dialogue</a:t>
            </a:r>
            <a:r>
              <a:rPr sz="1000" spc="5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with</a:t>
            </a:r>
            <a:r>
              <a:rPr sz="1000" spc="55">
                <a:latin typeface="Congenial SemiBold" panose="02000503040000020004" pitchFamily="2" charset="0"/>
                <a:cs typeface="STIX SMART MathJax Main"/>
              </a:rPr>
              <a:t> </a:t>
            </a:r>
            <a:r>
              <a:rPr sz="1000">
                <a:latin typeface="Congenial SemiBold" panose="02000503040000020004" pitchFamily="2" charset="0"/>
                <a:cs typeface="STIX SMART MathJax Main"/>
              </a:rPr>
              <a:t>individual</a:t>
            </a:r>
            <a:r>
              <a:rPr sz="1000" spc="50">
                <a:latin typeface="Congenial SemiBold" panose="02000503040000020004" pitchFamily="2" charset="0"/>
                <a:cs typeface="STIX SMART MathJax Main"/>
              </a:rPr>
              <a:t> teachers</a:t>
            </a:r>
            <a:r>
              <a:rPr sz="1000" spc="5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and</a:t>
            </a:r>
            <a:r>
              <a:rPr sz="1000" spc="5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scaffolded </a:t>
            </a:r>
            <a:r>
              <a:rPr sz="1000" spc="20">
                <a:latin typeface="Congenial SemiBold" panose="02000503040000020004" pitchFamily="2" charset="0"/>
                <a:cs typeface="STIX SMART MathJax Main"/>
              </a:rPr>
              <a:t>conversations</a:t>
            </a:r>
            <a:r>
              <a:rPr sz="1000" spc="65">
                <a:latin typeface="Congenial SemiBold" panose="02000503040000020004" pitchFamily="2" charset="0"/>
                <a:cs typeface="STIX SMART MathJax Main"/>
              </a:rPr>
              <a:t> as</a:t>
            </a:r>
            <a:r>
              <a:rPr sz="1000" spc="70">
                <a:latin typeface="Congenial SemiBold" panose="02000503040000020004" pitchFamily="2" charset="0"/>
                <a:cs typeface="STIX SMART MathJax Main"/>
              </a:rPr>
              <a:t> </a:t>
            </a:r>
            <a:r>
              <a:rPr sz="1000" spc="120">
                <a:latin typeface="Congenial SemiBold" panose="02000503040000020004" pitchFamily="2" charset="0"/>
                <a:cs typeface="STIX SMART MathJax Main"/>
              </a:rPr>
              <a:t>a</a:t>
            </a:r>
            <a:r>
              <a:rPr sz="1000" spc="7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teaching</a:t>
            </a:r>
            <a:r>
              <a:rPr sz="1000" spc="7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staff</a:t>
            </a:r>
            <a:endParaRPr sz="1000">
              <a:latin typeface="Congenial SemiBold" panose="02000503040000020004" pitchFamily="2" charset="0"/>
              <a:cs typeface="STIX SMART MathJax Main"/>
            </a:endParaRPr>
          </a:p>
          <a:p>
            <a:pPr marL="414020" marR="1013460">
              <a:lnSpc>
                <a:spcPct val="112400"/>
              </a:lnSpc>
            </a:pPr>
            <a:r>
              <a:rPr sz="1000">
                <a:latin typeface="Congenial SemiBold" panose="02000503040000020004" pitchFamily="2" charset="0"/>
                <a:cs typeface="STIX SMART MathJax Main"/>
              </a:rPr>
              <a:t>Ensuring</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there</a:t>
            </a:r>
            <a:r>
              <a:rPr sz="1000" spc="10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are</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Distributed</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Leadership</a:t>
            </a:r>
            <a:r>
              <a:rPr sz="1000" spc="10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Opportunities </a:t>
            </a:r>
            <a:r>
              <a:rPr sz="1000">
                <a:latin typeface="Congenial SemiBold" panose="02000503040000020004" pitchFamily="2" charset="0"/>
                <a:cs typeface="STIX SMART MathJax Main"/>
              </a:rPr>
              <a:t>Informal</a:t>
            </a:r>
            <a:r>
              <a:rPr sz="1000" spc="7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and</a:t>
            </a:r>
            <a:r>
              <a:rPr sz="1000" spc="75">
                <a:latin typeface="Congenial SemiBold" panose="02000503040000020004" pitchFamily="2" charset="0"/>
                <a:cs typeface="STIX SMART MathJax Main"/>
              </a:rPr>
              <a:t> </a:t>
            </a:r>
            <a:r>
              <a:rPr sz="1000">
                <a:latin typeface="Congenial SemiBold" panose="02000503040000020004" pitchFamily="2" charset="0"/>
                <a:cs typeface="STIX SMART MathJax Main"/>
              </a:rPr>
              <a:t>on-going</a:t>
            </a:r>
            <a:r>
              <a:rPr sz="1000" spc="8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conversations</a:t>
            </a:r>
            <a:endParaRPr sz="1000">
              <a:latin typeface="Congenial SemiBold" panose="02000503040000020004" pitchFamily="2" charset="0"/>
              <a:cs typeface="STIX SMART MathJax Main"/>
            </a:endParaRPr>
          </a:p>
        </p:txBody>
      </p:sp>
      <p:sp>
        <p:nvSpPr>
          <p:cNvPr id="12" name="object 12"/>
          <p:cNvSpPr txBox="1"/>
          <p:nvPr/>
        </p:nvSpPr>
        <p:spPr>
          <a:xfrm>
            <a:off x="326034" y="5763366"/>
            <a:ext cx="2230120" cy="1085215"/>
          </a:xfrm>
          <a:prstGeom prst="rect">
            <a:avLst/>
          </a:prstGeom>
          <a:solidFill>
            <a:srgbClr val="FFFFFF">
              <a:alpha val="79998"/>
            </a:srgbClr>
          </a:solidFill>
        </p:spPr>
        <p:txBody>
          <a:bodyPr vert="horz" wrap="square" lIns="0" tIns="5080" rIns="0" bIns="0" rtlCol="0">
            <a:spAutoFit/>
          </a:bodyPr>
          <a:lstStyle/>
          <a:p>
            <a:pPr>
              <a:lnSpc>
                <a:spcPct val="100000"/>
              </a:lnSpc>
              <a:spcBef>
                <a:spcPts val="40"/>
              </a:spcBef>
            </a:pPr>
            <a:endParaRPr sz="2700">
              <a:latin typeface="Times New Roman"/>
              <a:cs typeface="Times New Roman"/>
            </a:endParaRPr>
          </a:p>
          <a:p>
            <a:pPr marL="395605">
              <a:lnSpc>
                <a:spcPct val="100000"/>
              </a:lnSpc>
            </a:pPr>
            <a:r>
              <a:rPr sz="1800" b="1">
                <a:latin typeface="Trebuchet MS"/>
                <a:cs typeface="Trebuchet MS"/>
              </a:rPr>
              <a:t>Support</a:t>
            </a:r>
            <a:r>
              <a:rPr sz="1800" b="1" spc="-10">
                <a:latin typeface="Trebuchet MS"/>
                <a:cs typeface="Trebuchet MS"/>
              </a:rPr>
              <a:t> </a:t>
            </a:r>
            <a:r>
              <a:rPr sz="1800" b="1" spc="-20">
                <a:latin typeface="Trebuchet MS"/>
                <a:cs typeface="Trebuchet MS"/>
              </a:rPr>
              <a:t>Staff</a:t>
            </a:r>
            <a:endParaRPr sz="1800">
              <a:latin typeface="Trebuchet MS"/>
              <a:cs typeface="Trebuchet MS"/>
            </a:endParaRPr>
          </a:p>
        </p:txBody>
      </p:sp>
      <p:sp>
        <p:nvSpPr>
          <p:cNvPr id="13" name="object 13"/>
          <p:cNvSpPr/>
          <p:nvPr/>
        </p:nvSpPr>
        <p:spPr>
          <a:xfrm>
            <a:off x="3030512" y="6039370"/>
            <a:ext cx="38100" cy="552450"/>
          </a:xfrm>
          <a:custGeom>
            <a:avLst/>
            <a:gdLst/>
            <a:ahLst/>
            <a:cxnLst/>
            <a:rect l="l" t="t" r="r" b="b"/>
            <a:pathLst>
              <a:path w="38100" h="552450">
                <a:moveTo>
                  <a:pt x="38074" y="530428"/>
                </a:moveTo>
                <a:lnTo>
                  <a:pt x="21564" y="513918"/>
                </a:lnTo>
                <a:lnTo>
                  <a:pt x="16510" y="513918"/>
                </a:lnTo>
                <a:lnTo>
                  <a:pt x="0" y="530428"/>
                </a:lnTo>
                <a:lnTo>
                  <a:pt x="0" y="535470"/>
                </a:lnTo>
                <a:lnTo>
                  <a:pt x="16510" y="551980"/>
                </a:lnTo>
                <a:lnTo>
                  <a:pt x="21564" y="551980"/>
                </a:lnTo>
                <a:lnTo>
                  <a:pt x="38074" y="535470"/>
                </a:lnTo>
                <a:lnTo>
                  <a:pt x="38074" y="532942"/>
                </a:lnTo>
                <a:lnTo>
                  <a:pt x="38074" y="530428"/>
                </a:lnTo>
                <a:close/>
              </a:path>
              <a:path w="38100" h="552450">
                <a:moveTo>
                  <a:pt x="38074" y="359117"/>
                </a:moveTo>
                <a:lnTo>
                  <a:pt x="21564" y="342607"/>
                </a:lnTo>
                <a:lnTo>
                  <a:pt x="16510" y="342607"/>
                </a:lnTo>
                <a:lnTo>
                  <a:pt x="0" y="359117"/>
                </a:lnTo>
                <a:lnTo>
                  <a:pt x="0" y="364172"/>
                </a:lnTo>
                <a:lnTo>
                  <a:pt x="16510" y="380682"/>
                </a:lnTo>
                <a:lnTo>
                  <a:pt x="21564" y="380682"/>
                </a:lnTo>
                <a:lnTo>
                  <a:pt x="38074" y="364172"/>
                </a:lnTo>
                <a:lnTo>
                  <a:pt x="38074" y="361645"/>
                </a:lnTo>
                <a:lnTo>
                  <a:pt x="38074" y="359117"/>
                </a:lnTo>
                <a:close/>
              </a:path>
              <a:path w="38100" h="552450">
                <a:moveTo>
                  <a:pt x="38074" y="16510"/>
                </a:moveTo>
                <a:lnTo>
                  <a:pt x="21564" y="0"/>
                </a:lnTo>
                <a:lnTo>
                  <a:pt x="16510" y="0"/>
                </a:lnTo>
                <a:lnTo>
                  <a:pt x="0" y="16510"/>
                </a:lnTo>
                <a:lnTo>
                  <a:pt x="0" y="21551"/>
                </a:lnTo>
                <a:lnTo>
                  <a:pt x="16510" y="38061"/>
                </a:lnTo>
                <a:lnTo>
                  <a:pt x="21564" y="38061"/>
                </a:lnTo>
                <a:lnTo>
                  <a:pt x="38074" y="21551"/>
                </a:lnTo>
                <a:lnTo>
                  <a:pt x="38074" y="19024"/>
                </a:lnTo>
                <a:lnTo>
                  <a:pt x="38074" y="16510"/>
                </a:lnTo>
                <a:close/>
              </a:path>
            </a:pathLst>
          </a:custGeom>
          <a:solidFill>
            <a:srgbClr val="000000">
              <a:alpha val="79998"/>
            </a:srgbClr>
          </a:solidFill>
        </p:spPr>
        <p:txBody>
          <a:bodyPr wrap="square" lIns="0" tIns="0" rIns="0" bIns="0" rtlCol="0"/>
          <a:lstStyle/>
          <a:p>
            <a:endParaRPr/>
          </a:p>
        </p:txBody>
      </p:sp>
      <p:sp>
        <p:nvSpPr>
          <p:cNvPr id="14" name="object 14"/>
          <p:cNvSpPr txBox="1"/>
          <p:nvPr/>
        </p:nvSpPr>
        <p:spPr>
          <a:xfrm>
            <a:off x="2754531" y="5763366"/>
            <a:ext cx="4456430" cy="900631"/>
          </a:xfrm>
          <a:prstGeom prst="rect">
            <a:avLst/>
          </a:prstGeom>
        </p:spPr>
        <p:txBody>
          <a:bodyPr vert="horz" wrap="square" lIns="0" tIns="4445" rIns="0" bIns="0" rtlCol="0">
            <a:spAutoFit/>
          </a:bodyPr>
          <a:lstStyle/>
          <a:p>
            <a:pPr>
              <a:lnSpc>
                <a:spcPct val="100000"/>
              </a:lnSpc>
              <a:spcBef>
                <a:spcPts val="35"/>
              </a:spcBef>
            </a:pPr>
            <a:endParaRPr sz="1250">
              <a:latin typeface="Times New Roman"/>
              <a:cs typeface="Times New Roman"/>
            </a:endParaRPr>
          </a:p>
          <a:p>
            <a:pPr marL="414020" marR="808990">
              <a:lnSpc>
                <a:spcPct val="112400"/>
              </a:lnSpc>
            </a:pPr>
            <a:r>
              <a:rPr sz="1000" spc="-30">
                <a:latin typeface="Congenial SemiBold" panose="02000503040000020004" pitchFamily="2" charset="0"/>
                <a:cs typeface="STIX SMART MathJax Main"/>
              </a:rPr>
              <a:t>Weekly</a:t>
            </a:r>
            <a:r>
              <a:rPr sz="1000" spc="100">
                <a:latin typeface="Congenial SemiBold" panose="02000503040000020004" pitchFamily="2" charset="0"/>
                <a:cs typeface="STIX SMART MathJax Main"/>
              </a:rPr>
              <a:t> </a:t>
            </a:r>
            <a:r>
              <a:rPr lang="en-US" sz="1000" spc="100">
                <a:latin typeface="Congenial SemiBold" panose="02000503040000020004" pitchFamily="2" charset="0"/>
                <a:cs typeface="STIX SMART MathJax Main"/>
              </a:rPr>
              <a:t>EA m</a:t>
            </a:r>
            <a:r>
              <a:rPr sz="1000">
                <a:latin typeface="Congenial SemiBold" panose="02000503040000020004" pitchFamily="2" charset="0"/>
                <a:cs typeface="STIX SMART MathJax Main"/>
              </a:rPr>
              <a:t>eetings</a:t>
            </a:r>
            <a:r>
              <a:rPr sz="1000" spc="105">
                <a:latin typeface="Congenial SemiBold" panose="02000503040000020004" pitchFamily="2" charset="0"/>
                <a:cs typeface="STIX SMART MathJax Main"/>
              </a:rPr>
              <a:t> </a:t>
            </a:r>
            <a:r>
              <a:rPr sz="1000" spc="70">
                <a:latin typeface="Congenial SemiBold" panose="02000503040000020004" pitchFamily="2" charset="0"/>
                <a:cs typeface="STIX SMART MathJax Main"/>
              </a:rPr>
              <a:t>-</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keeping</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the</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lines</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of</a:t>
            </a:r>
            <a:r>
              <a:rPr sz="1000" spc="10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staff </a:t>
            </a:r>
            <a:r>
              <a:rPr sz="1000">
                <a:latin typeface="Congenial SemiBold" panose="02000503040000020004" pitchFamily="2" charset="0"/>
                <a:cs typeface="STIX SMART MathJax Main"/>
              </a:rPr>
              <a:t>communication</a:t>
            </a:r>
            <a:r>
              <a:rPr sz="1000" spc="250">
                <a:latin typeface="Congenial SemiBold" panose="02000503040000020004" pitchFamily="2" charset="0"/>
                <a:cs typeface="STIX SMART MathJax Main"/>
              </a:rPr>
              <a:t> </a:t>
            </a:r>
            <a:r>
              <a:rPr sz="1000" spc="-20">
                <a:latin typeface="Congenial SemiBold" panose="02000503040000020004" pitchFamily="2" charset="0"/>
                <a:cs typeface="STIX SMART MathJax Main"/>
              </a:rPr>
              <a:t>open</a:t>
            </a:r>
            <a:endParaRPr sz="1000">
              <a:latin typeface="Congenial SemiBold" panose="02000503040000020004" pitchFamily="2" charset="0"/>
              <a:cs typeface="STIX SMART MathJax Main"/>
            </a:endParaRPr>
          </a:p>
          <a:p>
            <a:pPr marL="414020">
              <a:lnSpc>
                <a:spcPct val="100000"/>
              </a:lnSpc>
              <a:spcBef>
                <a:spcPts val="150"/>
              </a:spcBef>
            </a:pPr>
            <a:r>
              <a:rPr sz="1000" spc="-10">
                <a:latin typeface="Congenial SemiBold" panose="02000503040000020004" pitchFamily="2" charset="0"/>
                <a:cs typeface="STIX SMART MathJax Main"/>
              </a:rPr>
              <a:t>Individual conversations</a:t>
            </a:r>
            <a:endParaRPr sz="1000">
              <a:latin typeface="Congenial SemiBold" panose="02000503040000020004" pitchFamily="2" charset="0"/>
              <a:cs typeface="STIX SMART MathJax Main"/>
            </a:endParaRPr>
          </a:p>
          <a:p>
            <a:pPr marL="414020">
              <a:lnSpc>
                <a:spcPct val="100000"/>
              </a:lnSpc>
              <a:spcBef>
                <a:spcPts val="150"/>
              </a:spcBef>
            </a:pPr>
            <a:r>
              <a:rPr sz="1000">
                <a:latin typeface="Congenial SemiBold" panose="02000503040000020004" pitchFamily="2" charset="0"/>
                <a:cs typeface="STIX SMART MathJax Main"/>
              </a:rPr>
              <a:t>Ensuring</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there</a:t>
            </a:r>
            <a:r>
              <a:rPr sz="1000" spc="105">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are</a:t>
            </a:r>
            <a:r>
              <a:rPr sz="1000" spc="100">
                <a:latin typeface="Congenial SemiBold" panose="02000503040000020004" pitchFamily="2" charset="0"/>
                <a:cs typeface="STIX SMART MathJax Main"/>
              </a:rPr>
              <a:t> </a:t>
            </a:r>
            <a:r>
              <a:rPr sz="1000">
                <a:latin typeface="Congenial SemiBold" panose="02000503040000020004" pitchFamily="2" charset="0"/>
                <a:cs typeface="STIX SMART MathJax Main"/>
              </a:rPr>
              <a:t>Distributed</a:t>
            </a:r>
            <a:r>
              <a:rPr sz="1000" spc="105">
                <a:latin typeface="Congenial SemiBold" panose="02000503040000020004" pitchFamily="2" charset="0"/>
                <a:cs typeface="STIX SMART MathJax Main"/>
              </a:rPr>
              <a:t> </a:t>
            </a:r>
            <a:r>
              <a:rPr sz="1000">
                <a:latin typeface="Congenial SemiBold" panose="02000503040000020004" pitchFamily="2" charset="0"/>
                <a:cs typeface="STIX SMART MathJax Main"/>
              </a:rPr>
              <a:t>Leadership</a:t>
            </a:r>
            <a:r>
              <a:rPr sz="1000" spc="10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Opportunities</a:t>
            </a:r>
            <a:endParaRPr sz="1000">
              <a:latin typeface="Congenial SemiBold" panose="02000503040000020004" pitchFamily="2" charset="0"/>
              <a:cs typeface="STIX SMART MathJax Main"/>
            </a:endParaRPr>
          </a:p>
        </p:txBody>
      </p:sp>
      <p:sp>
        <p:nvSpPr>
          <p:cNvPr id="15" name="object 15"/>
          <p:cNvSpPr txBox="1"/>
          <p:nvPr/>
        </p:nvSpPr>
        <p:spPr>
          <a:xfrm>
            <a:off x="326034" y="7046840"/>
            <a:ext cx="2230120" cy="1256665"/>
          </a:xfrm>
          <a:prstGeom prst="rect">
            <a:avLst/>
          </a:prstGeom>
          <a:solidFill>
            <a:srgbClr val="FFFFFF">
              <a:alpha val="79998"/>
            </a:srgbClr>
          </a:solidFill>
        </p:spPr>
        <p:txBody>
          <a:bodyPr vert="horz" wrap="square" lIns="0" tIns="0" rIns="0" bIns="0" rtlCol="0">
            <a:spAutoFit/>
          </a:bodyPr>
          <a:lstStyle/>
          <a:p>
            <a:pPr>
              <a:lnSpc>
                <a:spcPct val="100000"/>
              </a:lnSpc>
            </a:pPr>
            <a:endParaRPr sz="2100">
              <a:latin typeface="Times New Roman"/>
              <a:cs typeface="Times New Roman"/>
            </a:endParaRPr>
          </a:p>
          <a:p>
            <a:pPr marL="641985">
              <a:lnSpc>
                <a:spcPct val="100000"/>
              </a:lnSpc>
              <a:spcBef>
                <a:spcPts val="1405"/>
              </a:spcBef>
            </a:pPr>
            <a:r>
              <a:rPr sz="1800" b="1" spc="-10">
                <a:latin typeface="Trebuchet MS"/>
                <a:cs typeface="Trebuchet MS"/>
              </a:rPr>
              <a:t>Students</a:t>
            </a:r>
            <a:endParaRPr sz="1800">
              <a:latin typeface="Trebuchet MS"/>
              <a:cs typeface="Trebuchet MS"/>
            </a:endParaRPr>
          </a:p>
        </p:txBody>
      </p:sp>
      <p:sp>
        <p:nvSpPr>
          <p:cNvPr id="16" name="object 16"/>
          <p:cNvSpPr/>
          <p:nvPr/>
        </p:nvSpPr>
        <p:spPr>
          <a:xfrm>
            <a:off x="3030512" y="7322832"/>
            <a:ext cx="38100" cy="723900"/>
          </a:xfrm>
          <a:custGeom>
            <a:avLst/>
            <a:gdLst/>
            <a:ahLst/>
            <a:cxnLst/>
            <a:rect l="l" t="t" r="r" b="b"/>
            <a:pathLst>
              <a:path w="38100" h="723900">
                <a:moveTo>
                  <a:pt x="38074" y="701738"/>
                </a:moveTo>
                <a:lnTo>
                  <a:pt x="21564" y="685228"/>
                </a:lnTo>
                <a:lnTo>
                  <a:pt x="16510" y="685228"/>
                </a:lnTo>
                <a:lnTo>
                  <a:pt x="0" y="701738"/>
                </a:lnTo>
                <a:lnTo>
                  <a:pt x="0" y="706793"/>
                </a:lnTo>
                <a:lnTo>
                  <a:pt x="16510" y="723303"/>
                </a:lnTo>
                <a:lnTo>
                  <a:pt x="21564" y="723303"/>
                </a:lnTo>
                <a:lnTo>
                  <a:pt x="38074" y="706793"/>
                </a:lnTo>
                <a:lnTo>
                  <a:pt x="38074" y="704265"/>
                </a:lnTo>
                <a:lnTo>
                  <a:pt x="38074" y="701738"/>
                </a:lnTo>
                <a:close/>
              </a:path>
              <a:path w="38100" h="723900">
                <a:moveTo>
                  <a:pt x="38074" y="530428"/>
                </a:moveTo>
                <a:lnTo>
                  <a:pt x="21564" y="513918"/>
                </a:lnTo>
                <a:lnTo>
                  <a:pt x="16510" y="513918"/>
                </a:lnTo>
                <a:lnTo>
                  <a:pt x="0" y="530428"/>
                </a:lnTo>
                <a:lnTo>
                  <a:pt x="0" y="535482"/>
                </a:lnTo>
                <a:lnTo>
                  <a:pt x="16510" y="551992"/>
                </a:lnTo>
                <a:lnTo>
                  <a:pt x="21564" y="551992"/>
                </a:lnTo>
                <a:lnTo>
                  <a:pt x="38074" y="535482"/>
                </a:lnTo>
                <a:lnTo>
                  <a:pt x="38074" y="532955"/>
                </a:lnTo>
                <a:lnTo>
                  <a:pt x="38074" y="530428"/>
                </a:lnTo>
                <a:close/>
              </a:path>
              <a:path w="38100" h="723900">
                <a:moveTo>
                  <a:pt x="38074" y="359130"/>
                </a:moveTo>
                <a:lnTo>
                  <a:pt x="21564" y="342620"/>
                </a:lnTo>
                <a:lnTo>
                  <a:pt x="16510" y="342620"/>
                </a:lnTo>
                <a:lnTo>
                  <a:pt x="0" y="359130"/>
                </a:lnTo>
                <a:lnTo>
                  <a:pt x="0" y="364172"/>
                </a:lnTo>
                <a:lnTo>
                  <a:pt x="16510" y="380682"/>
                </a:lnTo>
                <a:lnTo>
                  <a:pt x="21564" y="380682"/>
                </a:lnTo>
                <a:lnTo>
                  <a:pt x="38074" y="364172"/>
                </a:lnTo>
                <a:lnTo>
                  <a:pt x="38074" y="361645"/>
                </a:lnTo>
                <a:lnTo>
                  <a:pt x="38074" y="359130"/>
                </a:lnTo>
                <a:close/>
              </a:path>
              <a:path w="38100" h="723900">
                <a:moveTo>
                  <a:pt x="38074" y="187820"/>
                </a:moveTo>
                <a:lnTo>
                  <a:pt x="21564" y="171310"/>
                </a:lnTo>
                <a:lnTo>
                  <a:pt x="16510" y="171310"/>
                </a:lnTo>
                <a:lnTo>
                  <a:pt x="0" y="187820"/>
                </a:lnTo>
                <a:lnTo>
                  <a:pt x="0" y="192874"/>
                </a:lnTo>
                <a:lnTo>
                  <a:pt x="16510" y="209384"/>
                </a:lnTo>
                <a:lnTo>
                  <a:pt x="21564" y="209384"/>
                </a:lnTo>
                <a:lnTo>
                  <a:pt x="38074" y="192874"/>
                </a:lnTo>
                <a:lnTo>
                  <a:pt x="38074" y="190347"/>
                </a:lnTo>
                <a:lnTo>
                  <a:pt x="38074" y="187820"/>
                </a:lnTo>
                <a:close/>
              </a:path>
              <a:path w="38100" h="723900">
                <a:moveTo>
                  <a:pt x="38074" y="16510"/>
                </a:moveTo>
                <a:lnTo>
                  <a:pt x="21564" y="0"/>
                </a:lnTo>
                <a:lnTo>
                  <a:pt x="16510" y="0"/>
                </a:lnTo>
                <a:lnTo>
                  <a:pt x="0" y="16510"/>
                </a:lnTo>
                <a:lnTo>
                  <a:pt x="0" y="21564"/>
                </a:lnTo>
                <a:lnTo>
                  <a:pt x="16510" y="38074"/>
                </a:lnTo>
                <a:lnTo>
                  <a:pt x="21564" y="38074"/>
                </a:lnTo>
                <a:lnTo>
                  <a:pt x="38074" y="21564"/>
                </a:lnTo>
                <a:lnTo>
                  <a:pt x="38074" y="19037"/>
                </a:lnTo>
                <a:lnTo>
                  <a:pt x="38074" y="16510"/>
                </a:lnTo>
                <a:close/>
              </a:path>
            </a:pathLst>
          </a:custGeom>
          <a:solidFill>
            <a:srgbClr val="000000">
              <a:alpha val="79998"/>
            </a:srgbClr>
          </a:solidFill>
        </p:spPr>
        <p:txBody>
          <a:bodyPr wrap="square" lIns="0" tIns="0" rIns="0" bIns="0" rtlCol="0"/>
          <a:lstStyle/>
          <a:p>
            <a:endParaRPr/>
          </a:p>
        </p:txBody>
      </p:sp>
      <p:sp>
        <p:nvSpPr>
          <p:cNvPr id="17" name="object 17"/>
          <p:cNvSpPr txBox="1"/>
          <p:nvPr/>
        </p:nvSpPr>
        <p:spPr>
          <a:xfrm>
            <a:off x="2754531" y="7046840"/>
            <a:ext cx="4456430" cy="1054006"/>
          </a:xfrm>
          <a:prstGeom prst="rect">
            <a:avLst/>
          </a:prstGeom>
        </p:spPr>
        <p:txBody>
          <a:bodyPr vert="horz" wrap="square" lIns="0" tIns="4445" rIns="0" bIns="0" rtlCol="0">
            <a:spAutoFit/>
          </a:bodyPr>
          <a:lstStyle/>
          <a:p>
            <a:pPr>
              <a:lnSpc>
                <a:spcPct val="100000"/>
              </a:lnSpc>
              <a:spcBef>
                <a:spcPts val="35"/>
              </a:spcBef>
            </a:pPr>
            <a:endParaRPr sz="1250">
              <a:latin typeface="Congenial SemiBold" panose="02000503040000020004" pitchFamily="2" charset="0"/>
              <a:cs typeface="Times New Roman"/>
            </a:endParaRPr>
          </a:p>
          <a:p>
            <a:pPr marL="414020" marR="2932430">
              <a:lnSpc>
                <a:spcPct val="112400"/>
              </a:lnSpc>
            </a:pPr>
            <a:r>
              <a:rPr sz="1000">
                <a:latin typeface="Congenial SemiBold" panose="02000503040000020004" pitchFamily="2" charset="0"/>
                <a:cs typeface="STIX SMART MathJax Main"/>
              </a:rPr>
              <a:t>Student</a:t>
            </a:r>
            <a:r>
              <a:rPr sz="1000" spc="2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Council </a:t>
            </a:r>
            <a:r>
              <a:rPr sz="1000" spc="-30">
                <a:latin typeface="Congenial SemiBold" panose="02000503040000020004" pitchFamily="2" charset="0"/>
                <a:cs typeface="STIX SMART MathJax Main"/>
              </a:rPr>
              <a:t>Weekly</a:t>
            </a:r>
            <a:r>
              <a:rPr sz="1000" spc="-2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Assemblies </a:t>
            </a:r>
            <a:r>
              <a:rPr sz="1000">
                <a:latin typeface="Congenial SemiBold" panose="02000503040000020004" pitchFamily="2" charset="0"/>
                <a:cs typeface="STIX SMART MathJax Main"/>
              </a:rPr>
              <a:t>Informal</a:t>
            </a:r>
            <a:r>
              <a:rPr lang="en-US" sz="1000" spc="4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opportunities</a:t>
            </a:r>
            <a:r>
              <a:rPr sz="1000" spc="4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a:t>
            </a:r>
            <a:r>
              <a:rPr sz="1000" spc="45">
                <a:latin typeface="Congenial SemiBold" panose="02000503040000020004" pitchFamily="2" charset="0"/>
                <a:cs typeface="STIX SMART MathJax Main"/>
              </a:rPr>
              <a:t> </a:t>
            </a:r>
            <a:r>
              <a:rPr sz="1000" spc="55">
                <a:latin typeface="Congenial SemiBold" panose="02000503040000020004" pitchFamily="2" charset="0"/>
                <a:cs typeface="STIX SMART MathJax Main"/>
              </a:rPr>
              <a:t>idea</a:t>
            </a:r>
            <a:r>
              <a:rPr sz="1000" spc="4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sharing</a:t>
            </a:r>
            <a:endParaRPr sz="1000">
              <a:latin typeface="Congenial SemiBold" panose="02000503040000020004" pitchFamily="2" charset="0"/>
              <a:cs typeface="STIX SMART MathJax Main"/>
            </a:endParaRPr>
          </a:p>
        </p:txBody>
      </p:sp>
      <p:sp>
        <p:nvSpPr>
          <p:cNvPr id="18" name="object 18"/>
          <p:cNvSpPr txBox="1"/>
          <p:nvPr/>
        </p:nvSpPr>
        <p:spPr>
          <a:xfrm>
            <a:off x="326034" y="8501621"/>
            <a:ext cx="2230120" cy="1427480"/>
          </a:xfrm>
          <a:prstGeom prst="rect">
            <a:avLst/>
          </a:prstGeom>
          <a:solidFill>
            <a:srgbClr val="FFFFFF">
              <a:alpha val="79998"/>
            </a:srgbClr>
          </a:solidFill>
        </p:spPr>
        <p:txBody>
          <a:bodyPr vert="horz" wrap="square" lIns="0" tIns="3810" rIns="0" bIns="0" rtlCol="0">
            <a:spAutoFit/>
          </a:bodyPr>
          <a:lstStyle/>
          <a:p>
            <a:pPr>
              <a:lnSpc>
                <a:spcPct val="100000"/>
              </a:lnSpc>
              <a:spcBef>
                <a:spcPts val="30"/>
              </a:spcBef>
            </a:pPr>
            <a:endParaRPr sz="2500">
              <a:latin typeface="Times New Roman"/>
              <a:cs typeface="Times New Roman"/>
            </a:endParaRPr>
          </a:p>
          <a:p>
            <a:pPr marL="723900" marR="508000" indent="-208915">
              <a:lnSpc>
                <a:spcPct val="114500"/>
              </a:lnSpc>
            </a:pPr>
            <a:r>
              <a:rPr sz="1800" b="1" spc="-25">
                <a:latin typeface="Trebuchet MS"/>
                <a:cs typeface="Trebuchet MS"/>
              </a:rPr>
              <a:t>Community </a:t>
            </a:r>
            <a:r>
              <a:rPr sz="1800" b="1" spc="-10">
                <a:latin typeface="Trebuchet MS"/>
                <a:cs typeface="Trebuchet MS"/>
              </a:rPr>
              <a:t>Groups</a:t>
            </a:r>
            <a:endParaRPr sz="1800">
              <a:latin typeface="Trebuchet MS"/>
              <a:cs typeface="Trebuchet MS"/>
            </a:endParaRPr>
          </a:p>
        </p:txBody>
      </p:sp>
      <p:sp>
        <p:nvSpPr>
          <p:cNvPr id="19" name="object 19"/>
          <p:cNvSpPr/>
          <p:nvPr/>
        </p:nvSpPr>
        <p:spPr>
          <a:xfrm>
            <a:off x="3030512" y="8863266"/>
            <a:ext cx="38100" cy="552450"/>
          </a:xfrm>
          <a:custGeom>
            <a:avLst/>
            <a:gdLst/>
            <a:ahLst/>
            <a:cxnLst/>
            <a:rect l="l" t="t" r="r" b="b"/>
            <a:pathLst>
              <a:path w="38100" h="552450">
                <a:moveTo>
                  <a:pt x="38074" y="530428"/>
                </a:moveTo>
                <a:lnTo>
                  <a:pt x="21564" y="513918"/>
                </a:lnTo>
                <a:lnTo>
                  <a:pt x="16510" y="513918"/>
                </a:lnTo>
                <a:lnTo>
                  <a:pt x="0" y="530428"/>
                </a:lnTo>
                <a:lnTo>
                  <a:pt x="0" y="535482"/>
                </a:lnTo>
                <a:lnTo>
                  <a:pt x="16510" y="551992"/>
                </a:lnTo>
                <a:lnTo>
                  <a:pt x="21564" y="551992"/>
                </a:lnTo>
                <a:lnTo>
                  <a:pt x="38074" y="535482"/>
                </a:lnTo>
                <a:lnTo>
                  <a:pt x="38074" y="532955"/>
                </a:lnTo>
                <a:lnTo>
                  <a:pt x="38074" y="530428"/>
                </a:lnTo>
                <a:close/>
              </a:path>
              <a:path w="38100" h="552450">
                <a:moveTo>
                  <a:pt x="38074" y="16510"/>
                </a:moveTo>
                <a:lnTo>
                  <a:pt x="21564" y="0"/>
                </a:lnTo>
                <a:lnTo>
                  <a:pt x="16510" y="0"/>
                </a:lnTo>
                <a:lnTo>
                  <a:pt x="0" y="16510"/>
                </a:lnTo>
                <a:lnTo>
                  <a:pt x="0" y="21564"/>
                </a:lnTo>
                <a:lnTo>
                  <a:pt x="16510" y="38074"/>
                </a:lnTo>
                <a:lnTo>
                  <a:pt x="21564" y="38074"/>
                </a:lnTo>
                <a:lnTo>
                  <a:pt x="38074" y="21564"/>
                </a:lnTo>
                <a:lnTo>
                  <a:pt x="38074" y="19037"/>
                </a:lnTo>
                <a:lnTo>
                  <a:pt x="38074" y="16510"/>
                </a:lnTo>
                <a:close/>
              </a:path>
            </a:pathLst>
          </a:custGeom>
          <a:solidFill>
            <a:srgbClr val="000000">
              <a:alpha val="79998"/>
            </a:srgbClr>
          </a:solidFill>
        </p:spPr>
        <p:txBody>
          <a:bodyPr wrap="square" lIns="0" tIns="0" rIns="0" bIns="0" rtlCol="0"/>
          <a:lstStyle/>
          <a:p>
            <a:endParaRPr/>
          </a:p>
        </p:txBody>
      </p:sp>
      <p:sp>
        <p:nvSpPr>
          <p:cNvPr id="20" name="object 20"/>
          <p:cNvSpPr txBox="1"/>
          <p:nvPr/>
        </p:nvSpPr>
        <p:spPr>
          <a:xfrm>
            <a:off x="2754531" y="8501621"/>
            <a:ext cx="4456430" cy="1316771"/>
          </a:xfrm>
          <a:prstGeom prst="rect">
            <a:avLst/>
          </a:prstGeom>
        </p:spPr>
        <p:txBody>
          <a:bodyPr vert="horz" wrap="square" lIns="0" tIns="0" rIns="0" bIns="0" rtlCol="0">
            <a:spAutoFit/>
          </a:bodyPr>
          <a:lstStyle/>
          <a:p>
            <a:pPr>
              <a:lnSpc>
                <a:spcPct val="100000"/>
              </a:lnSpc>
            </a:pPr>
            <a:endParaRPr sz="1200">
              <a:latin typeface="Times New Roman"/>
              <a:cs typeface="Times New Roman"/>
            </a:endParaRPr>
          </a:p>
          <a:p>
            <a:pPr marL="414020" marR="300355">
              <a:lnSpc>
                <a:spcPct val="112400"/>
              </a:lnSpc>
              <a:spcBef>
                <a:spcPts val="765"/>
              </a:spcBef>
            </a:pPr>
            <a:r>
              <a:rPr sz="1000" spc="10">
                <a:latin typeface="Congenial SemiBold" panose="02000503040000020004" pitchFamily="2" charset="0"/>
                <a:cs typeface="STIX SMART MathJax Main"/>
              </a:rPr>
              <a:t>Schuler</a:t>
            </a:r>
            <a:r>
              <a:rPr sz="1000" spc="60">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Association</a:t>
            </a:r>
            <a:r>
              <a:rPr sz="1000" spc="60">
                <a:latin typeface="Congenial SemiBold" panose="02000503040000020004" pitchFamily="2" charset="0"/>
                <a:cs typeface="STIX SMART MathJax Main"/>
              </a:rPr>
              <a:t> </a:t>
            </a:r>
            <a:r>
              <a:rPr sz="1000" spc="70">
                <a:latin typeface="Congenial SemiBold" panose="02000503040000020004" pitchFamily="2" charset="0"/>
                <a:cs typeface="STIX SMART MathJax Main"/>
              </a:rPr>
              <a:t>-</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focus</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on</a:t>
            </a:r>
            <a:r>
              <a:rPr sz="1000" spc="6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strengthening</a:t>
            </a:r>
            <a:r>
              <a:rPr sz="1000" spc="6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relationship </a:t>
            </a:r>
            <a:r>
              <a:rPr sz="1000" spc="10">
                <a:latin typeface="Congenial SemiBold" panose="02000503040000020004" pitchFamily="2" charset="0"/>
                <a:cs typeface="STIX SMART MathJax Main"/>
              </a:rPr>
              <a:t>with</a:t>
            </a:r>
            <a:r>
              <a:rPr sz="1000" spc="75">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a:t>
            </a:r>
            <a:r>
              <a:rPr sz="1000" spc="10" err="1">
                <a:latin typeface="Congenial SemiBold" panose="02000503040000020004" pitchFamily="2" charset="0"/>
                <a:cs typeface="STIX SMART MathJax Main"/>
              </a:rPr>
              <a:t>ie</a:t>
            </a:r>
            <a:r>
              <a:rPr sz="1000" spc="10">
                <a:latin typeface="Congenial SemiBold" panose="02000503040000020004" pitchFamily="2" charset="0"/>
                <a:cs typeface="STIX SMART MathJax Main"/>
              </a:rPr>
              <a:t>-</a:t>
            </a:r>
            <a:r>
              <a:rPr sz="1000" spc="8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shared</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Remembrance</a:t>
            </a:r>
            <a:r>
              <a:rPr sz="1000" spc="8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Day</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Ceremony,</a:t>
            </a:r>
            <a:r>
              <a:rPr sz="1000" spc="8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Shared </a:t>
            </a:r>
            <a:r>
              <a:rPr sz="1000">
                <a:latin typeface="Congenial SemiBold" panose="02000503040000020004" pitchFamily="2" charset="0"/>
                <a:cs typeface="STIX SMART MathJax Main"/>
              </a:rPr>
              <a:t>Community</a:t>
            </a:r>
            <a:r>
              <a:rPr sz="1000" spc="12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Christmas</a:t>
            </a:r>
            <a:r>
              <a:rPr sz="1000" spc="13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Celebration,</a:t>
            </a:r>
            <a:r>
              <a:rPr sz="1000" spc="130">
                <a:latin typeface="Congenial SemiBold" panose="02000503040000020004" pitchFamily="2" charset="0"/>
                <a:cs typeface="STIX SMART MathJax Main"/>
              </a:rPr>
              <a:t> </a:t>
            </a:r>
            <a:r>
              <a:rPr sz="1000">
                <a:latin typeface="Congenial SemiBold" panose="02000503040000020004" pitchFamily="2" charset="0"/>
                <a:cs typeface="STIX SMART MathJax Main"/>
              </a:rPr>
              <a:t>community</a:t>
            </a:r>
            <a:r>
              <a:rPr sz="1000" spc="12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clean-</a:t>
            </a:r>
            <a:r>
              <a:rPr sz="1000" spc="-25">
                <a:latin typeface="Congenial SemiBold" panose="02000503040000020004" pitchFamily="2" charset="0"/>
                <a:cs typeface="STIX SMART MathJax Main"/>
              </a:rPr>
              <a:t>up)</a:t>
            </a:r>
            <a:endParaRPr sz="1000">
              <a:latin typeface="Congenial SemiBold" panose="02000503040000020004" pitchFamily="2" charset="0"/>
              <a:cs typeface="STIX SMART MathJax Main"/>
            </a:endParaRPr>
          </a:p>
          <a:p>
            <a:pPr marL="414020" marR="289560">
              <a:lnSpc>
                <a:spcPct val="112400"/>
              </a:lnSpc>
            </a:pPr>
            <a:r>
              <a:rPr sz="1000">
                <a:latin typeface="Congenial SemiBold" panose="02000503040000020004" pitchFamily="2" charset="0"/>
                <a:cs typeface="STIX SMART MathJax Main"/>
              </a:rPr>
              <a:t>Drowning</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Ford</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Grazing</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Association</a:t>
            </a:r>
            <a:r>
              <a:rPr sz="1000" spc="409">
                <a:latin typeface="Congenial SemiBold" panose="02000503040000020004" pitchFamily="2" charset="0"/>
                <a:cs typeface="STIX SMART MathJax Main"/>
              </a:rPr>
              <a:t> </a:t>
            </a:r>
            <a:r>
              <a:rPr sz="1000" spc="70">
                <a:latin typeface="Congenial SemiBold" panose="02000503040000020004" pitchFamily="2" charset="0"/>
                <a:cs typeface="STIX SMART MathJax Main"/>
              </a:rPr>
              <a:t>-</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reaching</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out</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to</a:t>
            </a:r>
            <a:r>
              <a:rPr sz="1000" spc="75">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propose</a:t>
            </a:r>
            <a:r>
              <a:rPr sz="1000" spc="8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future </a:t>
            </a:r>
            <a:r>
              <a:rPr sz="1000">
                <a:latin typeface="Congenial SemiBold" panose="02000503040000020004" pitchFamily="2" charset="0"/>
                <a:cs typeface="STIX SMART MathJax Main"/>
              </a:rPr>
              <a:t>planning</a:t>
            </a:r>
            <a:r>
              <a:rPr sz="1000" spc="90">
                <a:latin typeface="Congenial SemiBold" panose="02000503040000020004" pitchFamily="2" charset="0"/>
                <a:cs typeface="STIX SMART MathJax Main"/>
              </a:rPr>
              <a:t> </a:t>
            </a:r>
            <a:r>
              <a:rPr sz="1000" spc="60">
                <a:latin typeface="Congenial SemiBold" panose="02000503040000020004" pitchFamily="2" charset="0"/>
                <a:cs typeface="STIX SMART MathJax Main"/>
              </a:rPr>
              <a:t>and</a:t>
            </a:r>
            <a:r>
              <a:rPr sz="1000" spc="95">
                <a:latin typeface="Congenial SemiBold" panose="02000503040000020004" pitchFamily="2" charset="0"/>
                <a:cs typeface="STIX SMART MathJax Main"/>
              </a:rPr>
              <a:t> </a:t>
            </a:r>
            <a:r>
              <a:rPr sz="1000">
                <a:latin typeface="Congenial SemiBold" panose="02000503040000020004" pitchFamily="2" charset="0"/>
                <a:cs typeface="STIX SMART MathJax Main"/>
              </a:rPr>
              <a:t>mutual</a:t>
            </a:r>
            <a:r>
              <a:rPr sz="1000" spc="90">
                <a:latin typeface="Congenial SemiBold" panose="02000503040000020004" pitchFamily="2" charset="0"/>
                <a:cs typeface="STIX SMART MathJax Main"/>
              </a:rPr>
              <a:t> </a:t>
            </a:r>
            <a:r>
              <a:rPr sz="1000" spc="-10">
                <a:latin typeface="Congenial SemiBold" panose="02000503040000020004" pitchFamily="2" charset="0"/>
                <a:cs typeface="STIX SMART MathJax Main"/>
              </a:rPr>
              <a:t>partnership</a:t>
            </a:r>
            <a:endParaRPr sz="1000">
              <a:latin typeface="Congenial SemiBold" panose="02000503040000020004" pitchFamily="2" charset="0"/>
              <a:cs typeface="STIX SMART MathJax Main"/>
            </a:endParaRPr>
          </a:p>
        </p:txBody>
      </p:sp>
      <p:grpSp>
        <p:nvGrpSpPr>
          <p:cNvPr id="21" name="object 21"/>
          <p:cNvGrpSpPr/>
          <p:nvPr/>
        </p:nvGrpSpPr>
        <p:grpSpPr>
          <a:xfrm>
            <a:off x="2573008" y="253653"/>
            <a:ext cx="4206875" cy="225425"/>
            <a:chOff x="2573008" y="253653"/>
            <a:chExt cx="4206875" cy="225425"/>
          </a:xfrm>
        </p:grpSpPr>
        <p:sp>
          <p:nvSpPr>
            <p:cNvPr id="22" name="object 22"/>
            <p:cNvSpPr/>
            <p:nvPr/>
          </p:nvSpPr>
          <p:spPr>
            <a:xfrm>
              <a:off x="2582502" y="464424"/>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23" name="object 23"/>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grpSp>
      <p:sp>
        <p:nvSpPr>
          <p:cNvPr id="24" name="object 24"/>
          <p:cNvSpPr txBox="1">
            <a:spLocks noGrp="1"/>
          </p:cNvSpPr>
          <p:nvPr>
            <p:ph type="title"/>
          </p:nvPr>
        </p:nvSpPr>
        <p:spPr>
          <a:xfrm>
            <a:off x="1033034" y="892075"/>
            <a:ext cx="5389245" cy="513080"/>
          </a:xfrm>
          <a:prstGeom prst="rect">
            <a:avLst/>
          </a:prstGeom>
        </p:spPr>
        <p:txBody>
          <a:bodyPr vert="horz" wrap="square" lIns="0" tIns="12065" rIns="0" bIns="0" rtlCol="0">
            <a:spAutoFit/>
          </a:bodyPr>
          <a:lstStyle/>
          <a:p>
            <a:pPr marL="12700">
              <a:lnSpc>
                <a:spcPct val="100000"/>
              </a:lnSpc>
              <a:spcBef>
                <a:spcPts val="95"/>
              </a:spcBef>
            </a:pPr>
            <a:r>
              <a:rPr spc="390"/>
              <a:t>Stakeholder</a:t>
            </a:r>
            <a:r>
              <a:rPr spc="155"/>
              <a:t> </a:t>
            </a:r>
            <a:r>
              <a:rPr spc="409"/>
              <a:t>Engagement</a:t>
            </a:r>
          </a:p>
        </p:txBody>
      </p:sp>
      <p:sp>
        <p:nvSpPr>
          <p:cNvPr id="25" name="object 25"/>
          <p:cNvSpPr txBox="1"/>
          <p:nvPr/>
        </p:nvSpPr>
        <p:spPr>
          <a:xfrm>
            <a:off x="742665" y="1424383"/>
            <a:ext cx="5832475" cy="654050"/>
          </a:xfrm>
          <a:prstGeom prst="rect">
            <a:avLst/>
          </a:prstGeom>
        </p:spPr>
        <p:txBody>
          <a:bodyPr vert="horz" wrap="square" lIns="0" tIns="12700" rIns="0" bIns="0" rtlCol="0">
            <a:spAutoFit/>
          </a:bodyPr>
          <a:lstStyle/>
          <a:p>
            <a:pPr marL="12700" marR="5080">
              <a:lnSpc>
                <a:spcPct val="114500"/>
              </a:lnSpc>
              <a:spcBef>
                <a:spcPts val="100"/>
              </a:spcBef>
            </a:pPr>
            <a:r>
              <a:rPr sz="1200" b="1" spc="-10">
                <a:solidFill>
                  <a:srgbClr val="FFFFFF"/>
                </a:solidFill>
                <a:latin typeface="Trebuchet MS"/>
                <a:cs typeface="Trebuchet MS"/>
              </a:rPr>
              <a:t>"</a:t>
            </a:r>
            <a:r>
              <a:rPr sz="1200" b="1" i="1" spc="-10">
                <a:solidFill>
                  <a:srgbClr val="FFFFFF"/>
                </a:solidFill>
                <a:latin typeface="Trebuchet MS"/>
                <a:cs typeface="Trebuchet MS"/>
              </a:rPr>
              <a:t>When</a:t>
            </a:r>
            <a:r>
              <a:rPr sz="1200" b="1" i="1" spc="-40">
                <a:solidFill>
                  <a:srgbClr val="FFFFFF"/>
                </a:solidFill>
                <a:latin typeface="Trebuchet MS"/>
                <a:cs typeface="Trebuchet MS"/>
              </a:rPr>
              <a:t> </a:t>
            </a:r>
            <a:r>
              <a:rPr sz="1200" b="1" i="1" spc="-10">
                <a:solidFill>
                  <a:srgbClr val="FFFFFF"/>
                </a:solidFill>
                <a:latin typeface="Trebuchet MS"/>
                <a:cs typeface="Trebuchet MS"/>
              </a:rPr>
              <a:t>schools,</a:t>
            </a:r>
            <a:r>
              <a:rPr sz="1200" b="1" i="1" spc="-35">
                <a:solidFill>
                  <a:srgbClr val="FFFFFF"/>
                </a:solidFill>
                <a:latin typeface="Trebuchet MS"/>
                <a:cs typeface="Trebuchet MS"/>
              </a:rPr>
              <a:t> families, </a:t>
            </a:r>
            <a:r>
              <a:rPr sz="1200" b="1" i="1">
                <a:solidFill>
                  <a:srgbClr val="FFFFFF"/>
                </a:solidFill>
                <a:latin typeface="Trebuchet MS"/>
                <a:cs typeface="Trebuchet MS"/>
              </a:rPr>
              <a:t>and</a:t>
            </a:r>
            <a:r>
              <a:rPr sz="1200" b="1" i="1" spc="-35">
                <a:solidFill>
                  <a:srgbClr val="FFFFFF"/>
                </a:solidFill>
                <a:latin typeface="Trebuchet MS"/>
                <a:cs typeface="Trebuchet MS"/>
              </a:rPr>
              <a:t> </a:t>
            </a:r>
            <a:r>
              <a:rPr sz="1200" b="1" i="1" spc="-25">
                <a:solidFill>
                  <a:srgbClr val="FFFFFF"/>
                </a:solidFill>
                <a:latin typeface="Trebuchet MS"/>
                <a:cs typeface="Trebuchet MS"/>
              </a:rPr>
              <a:t>community</a:t>
            </a:r>
            <a:r>
              <a:rPr sz="1200" b="1" i="1" spc="-35">
                <a:solidFill>
                  <a:srgbClr val="FFFFFF"/>
                </a:solidFill>
                <a:latin typeface="Trebuchet MS"/>
                <a:cs typeface="Trebuchet MS"/>
              </a:rPr>
              <a:t> </a:t>
            </a:r>
            <a:r>
              <a:rPr sz="1200" b="1" i="1">
                <a:solidFill>
                  <a:srgbClr val="FFFFFF"/>
                </a:solidFill>
                <a:latin typeface="Trebuchet MS"/>
                <a:cs typeface="Trebuchet MS"/>
              </a:rPr>
              <a:t>groups</a:t>
            </a:r>
            <a:r>
              <a:rPr sz="1200" b="1" i="1" spc="-40">
                <a:solidFill>
                  <a:srgbClr val="FFFFFF"/>
                </a:solidFill>
                <a:latin typeface="Trebuchet MS"/>
                <a:cs typeface="Trebuchet MS"/>
              </a:rPr>
              <a:t> </a:t>
            </a:r>
            <a:r>
              <a:rPr sz="1200" b="1" i="1" spc="-25">
                <a:solidFill>
                  <a:srgbClr val="FFFFFF"/>
                </a:solidFill>
                <a:latin typeface="Trebuchet MS"/>
                <a:cs typeface="Trebuchet MS"/>
              </a:rPr>
              <a:t>work</a:t>
            </a:r>
            <a:r>
              <a:rPr sz="1200" b="1" i="1" spc="-35">
                <a:solidFill>
                  <a:srgbClr val="FFFFFF"/>
                </a:solidFill>
                <a:latin typeface="Trebuchet MS"/>
                <a:cs typeface="Trebuchet MS"/>
              </a:rPr>
              <a:t> </a:t>
            </a:r>
            <a:r>
              <a:rPr sz="1200" b="1" i="1" spc="-30">
                <a:solidFill>
                  <a:srgbClr val="FFFFFF"/>
                </a:solidFill>
                <a:latin typeface="Trebuchet MS"/>
                <a:cs typeface="Trebuchet MS"/>
              </a:rPr>
              <a:t>together</a:t>
            </a:r>
            <a:r>
              <a:rPr sz="1200" b="1" i="1" spc="-35">
                <a:solidFill>
                  <a:srgbClr val="FFFFFF"/>
                </a:solidFill>
                <a:latin typeface="Trebuchet MS"/>
                <a:cs typeface="Trebuchet MS"/>
              </a:rPr>
              <a:t> </a:t>
            </a:r>
            <a:r>
              <a:rPr sz="1200" b="1" i="1" spc="-65">
                <a:solidFill>
                  <a:srgbClr val="FFFFFF"/>
                </a:solidFill>
                <a:latin typeface="Trebuchet MS"/>
                <a:cs typeface="Trebuchet MS"/>
              </a:rPr>
              <a:t>to</a:t>
            </a:r>
            <a:r>
              <a:rPr sz="1200" b="1" i="1" spc="-35">
                <a:solidFill>
                  <a:srgbClr val="FFFFFF"/>
                </a:solidFill>
                <a:latin typeface="Trebuchet MS"/>
                <a:cs typeface="Trebuchet MS"/>
              </a:rPr>
              <a:t> </a:t>
            </a:r>
            <a:r>
              <a:rPr sz="1200" b="1" i="1" spc="-20">
                <a:solidFill>
                  <a:srgbClr val="FFFFFF"/>
                </a:solidFill>
                <a:latin typeface="Trebuchet MS"/>
                <a:cs typeface="Trebuchet MS"/>
              </a:rPr>
              <a:t>support</a:t>
            </a:r>
            <a:r>
              <a:rPr sz="1200" b="1" i="1" spc="-35">
                <a:solidFill>
                  <a:srgbClr val="FFFFFF"/>
                </a:solidFill>
                <a:latin typeface="Trebuchet MS"/>
                <a:cs typeface="Trebuchet MS"/>
              </a:rPr>
              <a:t> </a:t>
            </a:r>
            <a:r>
              <a:rPr sz="1200" b="1" i="1" spc="-10">
                <a:solidFill>
                  <a:srgbClr val="FFFFFF"/>
                </a:solidFill>
                <a:latin typeface="Trebuchet MS"/>
                <a:cs typeface="Trebuchet MS"/>
              </a:rPr>
              <a:t>learning, </a:t>
            </a:r>
            <a:r>
              <a:rPr sz="1200" b="1" i="1" spc="-20">
                <a:solidFill>
                  <a:srgbClr val="FFFFFF"/>
                </a:solidFill>
                <a:latin typeface="Trebuchet MS"/>
                <a:cs typeface="Trebuchet MS"/>
              </a:rPr>
              <a:t>children</a:t>
            </a:r>
            <a:r>
              <a:rPr sz="1200" b="1" i="1" spc="-45">
                <a:solidFill>
                  <a:srgbClr val="FFFFFF"/>
                </a:solidFill>
                <a:latin typeface="Trebuchet MS"/>
                <a:cs typeface="Trebuchet MS"/>
              </a:rPr>
              <a:t> </a:t>
            </a:r>
            <a:r>
              <a:rPr sz="1200" b="1" i="1" spc="-20">
                <a:solidFill>
                  <a:srgbClr val="FFFFFF"/>
                </a:solidFill>
                <a:latin typeface="Trebuchet MS"/>
                <a:cs typeface="Trebuchet MS"/>
              </a:rPr>
              <a:t>tend</a:t>
            </a:r>
            <a:r>
              <a:rPr sz="1200" b="1" i="1" spc="-45">
                <a:solidFill>
                  <a:srgbClr val="FFFFFF"/>
                </a:solidFill>
                <a:latin typeface="Trebuchet MS"/>
                <a:cs typeface="Trebuchet MS"/>
              </a:rPr>
              <a:t> </a:t>
            </a:r>
            <a:r>
              <a:rPr sz="1200" b="1" i="1" spc="-65">
                <a:solidFill>
                  <a:srgbClr val="FFFFFF"/>
                </a:solidFill>
                <a:latin typeface="Trebuchet MS"/>
                <a:cs typeface="Trebuchet MS"/>
              </a:rPr>
              <a:t>to</a:t>
            </a:r>
            <a:r>
              <a:rPr sz="1200" b="1" i="1" spc="-45">
                <a:solidFill>
                  <a:srgbClr val="FFFFFF"/>
                </a:solidFill>
                <a:latin typeface="Trebuchet MS"/>
                <a:cs typeface="Trebuchet MS"/>
              </a:rPr>
              <a:t> </a:t>
            </a:r>
            <a:r>
              <a:rPr sz="1200" b="1" i="1">
                <a:solidFill>
                  <a:srgbClr val="FFFFFF"/>
                </a:solidFill>
                <a:latin typeface="Trebuchet MS"/>
                <a:cs typeface="Trebuchet MS"/>
              </a:rPr>
              <a:t>do</a:t>
            </a:r>
            <a:r>
              <a:rPr sz="1200" b="1" i="1" spc="-45">
                <a:solidFill>
                  <a:srgbClr val="FFFFFF"/>
                </a:solidFill>
                <a:latin typeface="Trebuchet MS"/>
                <a:cs typeface="Trebuchet MS"/>
              </a:rPr>
              <a:t> better </a:t>
            </a:r>
            <a:r>
              <a:rPr sz="1200" b="1" i="1" spc="-40">
                <a:solidFill>
                  <a:srgbClr val="FFFFFF"/>
                </a:solidFill>
                <a:latin typeface="Trebuchet MS"/>
                <a:cs typeface="Trebuchet MS"/>
              </a:rPr>
              <a:t>in</a:t>
            </a:r>
            <a:r>
              <a:rPr sz="1200" b="1" i="1" spc="-45">
                <a:solidFill>
                  <a:srgbClr val="FFFFFF"/>
                </a:solidFill>
                <a:latin typeface="Trebuchet MS"/>
                <a:cs typeface="Trebuchet MS"/>
              </a:rPr>
              <a:t> </a:t>
            </a:r>
            <a:r>
              <a:rPr sz="1200" b="1" i="1" spc="-20">
                <a:solidFill>
                  <a:srgbClr val="FFFFFF"/>
                </a:solidFill>
                <a:latin typeface="Trebuchet MS"/>
                <a:cs typeface="Trebuchet MS"/>
              </a:rPr>
              <a:t>school,</a:t>
            </a:r>
            <a:r>
              <a:rPr sz="1200" b="1" i="1" spc="-45">
                <a:solidFill>
                  <a:srgbClr val="FFFFFF"/>
                </a:solidFill>
                <a:latin typeface="Trebuchet MS"/>
                <a:cs typeface="Trebuchet MS"/>
              </a:rPr>
              <a:t> </a:t>
            </a:r>
            <a:r>
              <a:rPr sz="1200" b="1" i="1" spc="-35">
                <a:solidFill>
                  <a:srgbClr val="FFFFFF"/>
                </a:solidFill>
                <a:latin typeface="Trebuchet MS"/>
                <a:cs typeface="Trebuchet MS"/>
              </a:rPr>
              <a:t>stay</a:t>
            </a:r>
            <a:r>
              <a:rPr sz="1200" b="1" i="1" spc="-45">
                <a:solidFill>
                  <a:srgbClr val="FFFFFF"/>
                </a:solidFill>
                <a:latin typeface="Trebuchet MS"/>
                <a:cs typeface="Trebuchet MS"/>
              </a:rPr>
              <a:t> </a:t>
            </a:r>
            <a:r>
              <a:rPr sz="1200" b="1" i="1" spc="-40">
                <a:solidFill>
                  <a:srgbClr val="FFFFFF"/>
                </a:solidFill>
                <a:latin typeface="Trebuchet MS"/>
                <a:cs typeface="Trebuchet MS"/>
              </a:rPr>
              <a:t>in</a:t>
            </a:r>
            <a:r>
              <a:rPr sz="1200" b="1" i="1" spc="-45">
                <a:solidFill>
                  <a:srgbClr val="FFFFFF"/>
                </a:solidFill>
                <a:latin typeface="Trebuchet MS"/>
                <a:cs typeface="Trebuchet MS"/>
              </a:rPr>
              <a:t> </a:t>
            </a:r>
            <a:r>
              <a:rPr sz="1200" b="1" i="1">
                <a:solidFill>
                  <a:srgbClr val="FFFFFF"/>
                </a:solidFill>
                <a:latin typeface="Trebuchet MS"/>
                <a:cs typeface="Trebuchet MS"/>
              </a:rPr>
              <a:t>school</a:t>
            </a:r>
            <a:r>
              <a:rPr sz="1200" b="1" i="1" spc="-45">
                <a:solidFill>
                  <a:srgbClr val="FFFFFF"/>
                </a:solidFill>
                <a:latin typeface="Trebuchet MS"/>
                <a:cs typeface="Trebuchet MS"/>
              </a:rPr>
              <a:t> </a:t>
            </a:r>
            <a:r>
              <a:rPr sz="1200" b="1" i="1" spc="-30">
                <a:solidFill>
                  <a:srgbClr val="FFFFFF"/>
                </a:solidFill>
                <a:latin typeface="Trebuchet MS"/>
                <a:cs typeface="Trebuchet MS"/>
              </a:rPr>
              <a:t>longer,</a:t>
            </a:r>
            <a:r>
              <a:rPr sz="1200" b="1" i="1" spc="-40">
                <a:solidFill>
                  <a:srgbClr val="FFFFFF"/>
                </a:solidFill>
                <a:latin typeface="Trebuchet MS"/>
                <a:cs typeface="Trebuchet MS"/>
              </a:rPr>
              <a:t> </a:t>
            </a:r>
            <a:r>
              <a:rPr sz="1200" b="1" i="1">
                <a:solidFill>
                  <a:srgbClr val="FFFFFF"/>
                </a:solidFill>
                <a:latin typeface="Trebuchet MS"/>
                <a:cs typeface="Trebuchet MS"/>
              </a:rPr>
              <a:t>and</a:t>
            </a:r>
            <a:r>
              <a:rPr sz="1200" b="1" i="1" spc="-45">
                <a:solidFill>
                  <a:srgbClr val="FFFFFF"/>
                </a:solidFill>
                <a:latin typeface="Trebuchet MS"/>
                <a:cs typeface="Trebuchet MS"/>
              </a:rPr>
              <a:t> </a:t>
            </a:r>
            <a:r>
              <a:rPr sz="1200" b="1" i="1" spc="-30">
                <a:solidFill>
                  <a:srgbClr val="FFFFFF"/>
                </a:solidFill>
                <a:latin typeface="Trebuchet MS"/>
                <a:cs typeface="Trebuchet MS"/>
              </a:rPr>
              <a:t>like</a:t>
            </a:r>
            <a:r>
              <a:rPr sz="1200" b="1" i="1" spc="-45">
                <a:solidFill>
                  <a:srgbClr val="FFFFFF"/>
                </a:solidFill>
                <a:latin typeface="Trebuchet MS"/>
                <a:cs typeface="Trebuchet MS"/>
              </a:rPr>
              <a:t> </a:t>
            </a:r>
            <a:r>
              <a:rPr sz="1200" b="1" i="1">
                <a:solidFill>
                  <a:srgbClr val="FFFFFF"/>
                </a:solidFill>
                <a:latin typeface="Trebuchet MS"/>
                <a:cs typeface="Trebuchet MS"/>
              </a:rPr>
              <a:t>school</a:t>
            </a:r>
            <a:r>
              <a:rPr sz="1200" b="1" i="1" spc="-45">
                <a:solidFill>
                  <a:srgbClr val="FFFFFF"/>
                </a:solidFill>
                <a:latin typeface="Trebuchet MS"/>
                <a:cs typeface="Trebuchet MS"/>
              </a:rPr>
              <a:t> </a:t>
            </a:r>
            <a:r>
              <a:rPr sz="1200" b="1" i="1" spc="-35">
                <a:solidFill>
                  <a:srgbClr val="FFFFFF"/>
                </a:solidFill>
                <a:latin typeface="Trebuchet MS"/>
                <a:cs typeface="Trebuchet MS"/>
              </a:rPr>
              <a:t>more.</a:t>
            </a:r>
            <a:r>
              <a:rPr sz="1200" b="1" i="1" spc="-45">
                <a:solidFill>
                  <a:srgbClr val="FFFFFF"/>
                </a:solidFill>
                <a:latin typeface="Trebuchet MS"/>
                <a:cs typeface="Trebuchet MS"/>
              </a:rPr>
              <a:t> </a:t>
            </a:r>
            <a:r>
              <a:rPr sz="1200" b="1" i="1" spc="-50">
                <a:solidFill>
                  <a:srgbClr val="FFFFFF"/>
                </a:solidFill>
                <a:latin typeface="Trebuchet MS"/>
                <a:cs typeface="Trebuchet MS"/>
              </a:rPr>
              <a:t>"</a:t>
            </a:r>
            <a:endParaRPr sz="1200">
              <a:latin typeface="Trebuchet MS"/>
              <a:cs typeface="Trebuchet MS"/>
            </a:endParaRPr>
          </a:p>
          <a:p>
            <a:pPr marL="1421130">
              <a:lnSpc>
                <a:spcPct val="100000"/>
              </a:lnSpc>
              <a:spcBef>
                <a:spcPts val="204"/>
              </a:spcBef>
            </a:pPr>
            <a:r>
              <a:rPr sz="1200" b="1" spc="-10">
                <a:solidFill>
                  <a:srgbClr val="FFFFFF"/>
                </a:solidFill>
                <a:latin typeface="Trebuchet MS"/>
                <a:cs typeface="Trebuchet MS"/>
              </a:rPr>
              <a:t>Anne</a:t>
            </a:r>
            <a:r>
              <a:rPr sz="1200" b="1" spc="-35">
                <a:solidFill>
                  <a:srgbClr val="FFFFFF"/>
                </a:solidFill>
                <a:latin typeface="Trebuchet MS"/>
                <a:cs typeface="Trebuchet MS"/>
              </a:rPr>
              <a:t> </a:t>
            </a:r>
            <a:r>
              <a:rPr sz="1200" b="1">
                <a:solidFill>
                  <a:srgbClr val="FFFFFF"/>
                </a:solidFill>
                <a:latin typeface="Trebuchet MS"/>
                <a:cs typeface="Trebuchet MS"/>
              </a:rPr>
              <a:t>Anderson</a:t>
            </a:r>
            <a:r>
              <a:rPr sz="1200" b="1" spc="-35">
                <a:solidFill>
                  <a:srgbClr val="FFFFFF"/>
                </a:solidFill>
                <a:latin typeface="Trebuchet MS"/>
                <a:cs typeface="Trebuchet MS"/>
              </a:rPr>
              <a:t> </a:t>
            </a:r>
            <a:r>
              <a:rPr sz="1200" b="1">
                <a:solidFill>
                  <a:srgbClr val="FFFFFF"/>
                </a:solidFill>
                <a:latin typeface="Trebuchet MS"/>
                <a:cs typeface="Trebuchet MS"/>
              </a:rPr>
              <a:t>and</a:t>
            </a:r>
            <a:r>
              <a:rPr sz="1200" b="1" spc="-35">
                <a:solidFill>
                  <a:srgbClr val="FFFFFF"/>
                </a:solidFill>
                <a:latin typeface="Trebuchet MS"/>
                <a:cs typeface="Trebuchet MS"/>
              </a:rPr>
              <a:t> </a:t>
            </a:r>
            <a:r>
              <a:rPr sz="1200" b="1">
                <a:solidFill>
                  <a:srgbClr val="FFFFFF"/>
                </a:solidFill>
                <a:latin typeface="Trebuchet MS"/>
                <a:cs typeface="Trebuchet MS"/>
              </a:rPr>
              <a:t>Karen</a:t>
            </a:r>
            <a:r>
              <a:rPr sz="1200" b="1" spc="-35">
                <a:solidFill>
                  <a:srgbClr val="FFFFFF"/>
                </a:solidFill>
                <a:latin typeface="Trebuchet MS"/>
                <a:cs typeface="Trebuchet MS"/>
              </a:rPr>
              <a:t> </a:t>
            </a:r>
            <a:r>
              <a:rPr sz="1200" b="1" spc="70">
                <a:solidFill>
                  <a:srgbClr val="FFFFFF"/>
                </a:solidFill>
                <a:latin typeface="Trebuchet MS"/>
                <a:cs typeface="Trebuchet MS"/>
              </a:rPr>
              <a:t>Mapp</a:t>
            </a:r>
            <a:endParaRPr sz="1200">
              <a:latin typeface="Trebuchet MS"/>
              <a:cs typeface="Trebuchet MS"/>
            </a:endParaRPr>
          </a:p>
        </p:txBody>
      </p:sp>
      <p:sp>
        <p:nvSpPr>
          <p:cNvPr id="26" name="object 26"/>
          <p:cNvSpPr txBox="1"/>
          <p:nvPr/>
        </p:nvSpPr>
        <p:spPr>
          <a:xfrm>
            <a:off x="255123" y="113836"/>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7555991" cy="10687592"/>
          </a:xfrm>
          <a:prstGeom prst="rect">
            <a:avLst/>
          </a:prstGeom>
        </p:spPr>
      </p:pic>
      <p:sp>
        <p:nvSpPr>
          <p:cNvPr id="3" name="object 3"/>
          <p:cNvSpPr/>
          <p:nvPr/>
        </p:nvSpPr>
        <p:spPr>
          <a:xfrm>
            <a:off x="2895475" y="10377140"/>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4" name="object 4"/>
          <p:cNvSpPr/>
          <p:nvPr/>
        </p:nvSpPr>
        <p:spPr>
          <a:xfrm>
            <a:off x="494581" y="755365"/>
            <a:ext cx="6529070" cy="2931795"/>
          </a:xfrm>
          <a:custGeom>
            <a:avLst/>
            <a:gdLst/>
            <a:ahLst/>
            <a:cxnLst/>
            <a:rect l="l" t="t" r="r" b="b"/>
            <a:pathLst>
              <a:path w="6529070" h="2931795">
                <a:moveTo>
                  <a:pt x="6528637" y="2931236"/>
                </a:moveTo>
                <a:lnTo>
                  <a:pt x="0" y="2931236"/>
                </a:lnTo>
                <a:lnTo>
                  <a:pt x="0" y="0"/>
                </a:lnTo>
                <a:lnTo>
                  <a:pt x="6528637" y="0"/>
                </a:lnTo>
                <a:lnTo>
                  <a:pt x="6528637" y="2931236"/>
                </a:lnTo>
                <a:close/>
              </a:path>
            </a:pathLst>
          </a:custGeom>
          <a:solidFill>
            <a:srgbClr val="4B526F">
              <a:alpha val="86669"/>
            </a:srgbClr>
          </a:solidFill>
        </p:spPr>
        <p:txBody>
          <a:bodyPr wrap="square" lIns="0" tIns="0" rIns="0" bIns="0" rtlCol="0"/>
          <a:lstStyle/>
          <a:p>
            <a:endParaRPr/>
          </a:p>
        </p:txBody>
      </p:sp>
      <p:grpSp>
        <p:nvGrpSpPr>
          <p:cNvPr id="5" name="object 5"/>
          <p:cNvGrpSpPr/>
          <p:nvPr/>
        </p:nvGrpSpPr>
        <p:grpSpPr>
          <a:xfrm>
            <a:off x="27176" y="331508"/>
            <a:ext cx="7518430" cy="10024574"/>
            <a:chOff x="27176" y="331508"/>
            <a:chExt cx="7518430" cy="10024574"/>
          </a:xfrm>
        </p:grpSpPr>
        <p:sp>
          <p:nvSpPr>
            <p:cNvPr id="6" name="object 6"/>
            <p:cNvSpPr/>
            <p:nvPr/>
          </p:nvSpPr>
          <p:spPr>
            <a:xfrm>
              <a:off x="5108020" y="6351510"/>
              <a:ext cx="1094740" cy="1113790"/>
            </a:xfrm>
            <a:custGeom>
              <a:avLst/>
              <a:gdLst/>
              <a:ahLst/>
              <a:cxnLst/>
              <a:rect l="l" t="t" r="r" b="b"/>
              <a:pathLst>
                <a:path w="1094739" h="1113790">
                  <a:moveTo>
                    <a:pt x="547227" y="1113489"/>
                  </a:moveTo>
                  <a:lnTo>
                    <a:pt x="500010" y="1111445"/>
                  </a:lnTo>
                  <a:lnTo>
                    <a:pt x="453909" y="1105426"/>
                  </a:lnTo>
                  <a:lnTo>
                    <a:pt x="409087" y="1095598"/>
                  </a:lnTo>
                  <a:lnTo>
                    <a:pt x="365709" y="1082128"/>
                  </a:lnTo>
                  <a:lnTo>
                    <a:pt x="323939" y="1065184"/>
                  </a:lnTo>
                  <a:lnTo>
                    <a:pt x="283941" y="1044933"/>
                  </a:lnTo>
                  <a:lnTo>
                    <a:pt x="245880" y="1021542"/>
                  </a:lnTo>
                  <a:lnTo>
                    <a:pt x="209920" y="995177"/>
                  </a:lnTo>
                  <a:lnTo>
                    <a:pt x="176225" y="966007"/>
                  </a:lnTo>
                  <a:lnTo>
                    <a:pt x="144960" y="934198"/>
                  </a:lnTo>
                  <a:lnTo>
                    <a:pt x="116288" y="899917"/>
                  </a:lnTo>
                  <a:lnTo>
                    <a:pt x="90375" y="863332"/>
                  </a:lnTo>
                  <a:lnTo>
                    <a:pt x="67383" y="824609"/>
                  </a:lnTo>
                  <a:lnTo>
                    <a:pt x="47478" y="783916"/>
                  </a:lnTo>
                  <a:lnTo>
                    <a:pt x="30824" y="741419"/>
                  </a:lnTo>
                  <a:lnTo>
                    <a:pt x="17585" y="697287"/>
                  </a:lnTo>
                  <a:lnTo>
                    <a:pt x="7925" y="651685"/>
                  </a:lnTo>
                  <a:lnTo>
                    <a:pt x="2008" y="604782"/>
                  </a:lnTo>
                  <a:lnTo>
                    <a:pt x="0" y="556744"/>
                  </a:lnTo>
                  <a:lnTo>
                    <a:pt x="2008" y="508706"/>
                  </a:lnTo>
                  <a:lnTo>
                    <a:pt x="7925" y="461803"/>
                  </a:lnTo>
                  <a:lnTo>
                    <a:pt x="17585" y="416201"/>
                  </a:lnTo>
                  <a:lnTo>
                    <a:pt x="30824" y="372069"/>
                  </a:lnTo>
                  <a:lnTo>
                    <a:pt x="47478" y="329572"/>
                  </a:lnTo>
                  <a:lnTo>
                    <a:pt x="67383" y="288879"/>
                  </a:lnTo>
                  <a:lnTo>
                    <a:pt x="90375" y="250156"/>
                  </a:lnTo>
                  <a:lnTo>
                    <a:pt x="116288" y="213571"/>
                  </a:lnTo>
                  <a:lnTo>
                    <a:pt x="144960" y="179290"/>
                  </a:lnTo>
                  <a:lnTo>
                    <a:pt x="176225" y="147481"/>
                  </a:lnTo>
                  <a:lnTo>
                    <a:pt x="209920" y="118311"/>
                  </a:lnTo>
                  <a:lnTo>
                    <a:pt x="245880" y="91946"/>
                  </a:lnTo>
                  <a:lnTo>
                    <a:pt x="283941" y="68555"/>
                  </a:lnTo>
                  <a:lnTo>
                    <a:pt x="323939" y="48304"/>
                  </a:lnTo>
                  <a:lnTo>
                    <a:pt x="365709" y="31360"/>
                  </a:lnTo>
                  <a:lnTo>
                    <a:pt x="409087" y="17890"/>
                  </a:lnTo>
                  <a:lnTo>
                    <a:pt x="453909" y="8062"/>
                  </a:lnTo>
                  <a:lnTo>
                    <a:pt x="500010" y="2043"/>
                  </a:lnTo>
                  <a:lnTo>
                    <a:pt x="547227" y="0"/>
                  </a:lnTo>
                  <a:lnTo>
                    <a:pt x="594444" y="2043"/>
                  </a:lnTo>
                  <a:lnTo>
                    <a:pt x="640546" y="8062"/>
                  </a:lnTo>
                  <a:lnTo>
                    <a:pt x="685368" y="17890"/>
                  </a:lnTo>
                  <a:lnTo>
                    <a:pt x="728746" y="31360"/>
                  </a:lnTo>
                  <a:lnTo>
                    <a:pt x="770516" y="48304"/>
                  </a:lnTo>
                  <a:lnTo>
                    <a:pt x="810513" y="68555"/>
                  </a:lnTo>
                  <a:lnTo>
                    <a:pt x="848574" y="91946"/>
                  </a:lnTo>
                  <a:lnTo>
                    <a:pt x="884534" y="118311"/>
                  </a:lnTo>
                  <a:lnTo>
                    <a:pt x="918229" y="147481"/>
                  </a:lnTo>
                  <a:lnTo>
                    <a:pt x="949494" y="179290"/>
                  </a:lnTo>
                  <a:lnTo>
                    <a:pt x="978166" y="213571"/>
                  </a:lnTo>
                  <a:lnTo>
                    <a:pt x="1004080" y="250156"/>
                  </a:lnTo>
                  <a:lnTo>
                    <a:pt x="1027071" y="288879"/>
                  </a:lnTo>
                  <a:lnTo>
                    <a:pt x="1046976" y="329572"/>
                  </a:lnTo>
                  <a:lnTo>
                    <a:pt x="1063630" y="372069"/>
                  </a:lnTo>
                  <a:lnTo>
                    <a:pt x="1076870" y="416201"/>
                  </a:lnTo>
                  <a:lnTo>
                    <a:pt x="1086530" y="461803"/>
                  </a:lnTo>
                  <a:lnTo>
                    <a:pt x="1092446" y="508706"/>
                  </a:lnTo>
                  <a:lnTo>
                    <a:pt x="1094455" y="556744"/>
                  </a:lnTo>
                  <a:lnTo>
                    <a:pt x="1092446" y="604782"/>
                  </a:lnTo>
                  <a:lnTo>
                    <a:pt x="1086530" y="651685"/>
                  </a:lnTo>
                  <a:lnTo>
                    <a:pt x="1076870" y="697287"/>
                  </a:lnTo>
                  <a:lnTo>
                    <a:pt x="1063630" y="741419"/>
                  </a:lnTo>
                  <a:lnTo>
                    <a:pt x="1046976" y="783916"/>
                  </a:lnTo>
                  <a:lnTo>
                    <a:pt x="1027071" y="824609"/>
                  </a:lnTo>
                  <a:lnTo>
                    <a:pt x="1004080" y="863332"/>
                  </a:lnTo>
                  <a:lnTo>
                    <a:pt x="978166" y="899917"/>
                  </a:lnTo>
                  <a:lnTo>
                    <a:pt x="949494" y="934198"/>
                  </a:lnTo>
                  <a:lnTo>
                    <a:pt x="918229" y="966007"/>
                  </a:lnTo>
                  <a:lnTo>
                    <a:pt x="884534" y="995177"/>
                  </a:lnTo>
                  <a:lnTo>
                    <a:pt x="848574" y="1021542"/>
                  </a:lnTo>
                  <a:lnTo>
                    <a:pt x="810513" y="1044933"/>
                  </a:lnTo>
                  <a:lnTo>
                    <a:pt x="770516" y="1065184"/>
                  </a:lnTo>
                  <a:lnTo>
                    <a:pt x="728746" y="1082128"/>
                  </a:lnTo>
                  <a:lnTo>
                    <a:pt x="685368" y="1095598"/>
                  </a:lnTo>
                  <a:lnTo>
                    <a:pt x="640546" y="1105426"/>
                  </a:lnTo>
                  <a:lnTo>
                    <a:pt x="594444" y="1111445"/>
                  </a:lnTo>
                  <a:lnTo>
                    <a:pt x="547227" y="1113489"/>
                  </a:lnTo>
                  <a:close/>
                </a:path>
              </a:pathLst>
            </a:custGeom>
            <a:solidFill>
              <a:srgbClr val="FF904D">
                <a:alpha val="79998"/>
              </a:srgbClr>
            </a:solidFill>
          </p:spPr>
          <p:txBody>
            <a:bodyPr wrap="square" lIns="0" tIns="0" rIns="0" bIns="0" rtlCol="0"/>
            <a:lstStyle/>
            <a:p>
              <a:endParaRPr/>
            </a:p>
          </p:txBody>
        </p:sp>
        <p:pic>
          <p:nvPicPr>
            <p:cNvPr id="7" name="object 7"/>
            <p:cNvPicPr/>
            <p:nvPr/>
          </p:nvPicPr>
          <p:blipFill>
            <a:blip r:embed="rId3">
              <a:extLst>
                <a:ext uri="{28A0092B-C50C-407E-A947-70E740481C1C}">
                  <a14:useLocalDpi xmlns:a14="http://schemas.microsoft.com/office/drawing/2010/main" val="0"/>
                </a:ext>
              </a:extLst>
            </a:blip>
            <a:srcRect/>
            <a:stretch/>
          </p:blipFill>
          <p:spPr>
            <a:xfrm rot="5400000">
              <a:off x="-1225896" y="1584580"/>
              <a:ext cx="10024574" cy="7518430"/>
            </a:xfrm>
            <a:prstGeom prst="rect">
              <a:avLst/>
            </a:prstGeom>
          </p:spPr>
        </p:pic>
        <p:sp>
          <p:nvSpPr>
            <p:cNvPr id="8" name="object 8"/>
            <p:cNvSpPr/>
            <p:nvPr/>
          </p:nvSpPr>
          <p:spPr>
            <a:xfrm>
              <a:off x="357532" y="4447759"/>
              <a:ext cx="3397885" cy="1028065"/>
            </a:xfrm>
            <a:custGeom>
              <a:avLst/>
              <a:gdLst/>
              <a:ahLst/>
              <a:cxnLst/>
              <a:rect l="l" t="t" r="r" b="b"/>
              <a:pathLst>
                <a:path w="3397885" h="1028064">
                  <a:moveTo>
                    <a:pt x="3397506" y="1027836"/>
                  </a:moveTo>
                  <a:lnTo>
                    <a:pt x="0" y="1027836"/>
                  </a:lnTo>
                  <a:lnTo>
                    <a:pt x="0" y="0"/>
                  </a:lnTo>
                  <a:lnTo>
                    <a:pt x="3397506" y="0"/>
                  </a:lnTo>
                  <a:lnTo>
                    <a:pt x="3397506" y="1027836"/>
                  </a:lnTo>
                  <a:close/>
                </a:path>
              </a:pathLst>
            </a:custGeom>
            <a:solidFill>
              <a:srgbClr val="E8E8E8">
                <a:alpha val="89799"/>
              </a:srgbClr>
            </a:solidFill>
          </p:spPr>
          <p:txBody>
            <a:bodyPr wrap="square" lIns="0" tIns="0" rIns="0" bIns="0" rtlCol="0"/>
            <a:lstStyle/>
            <a:p>
              <a:endParaRPr/>
            </a:p>
          </p:txBody>
        </p:sp>
        <p:sp>
          <p:nvSpPr>
            <p:cNvPr id="9" name="object 9"/>
            <p:cNvSpPr/>
            <p:nvPr/>
          </p:nvSpPr>
          <p:spPr>
            <a:xfrm>
              <a:off x="357651" y="5631188"/>
              <a:ext cx="3397885" cy="999490"/>
            </a:xfrm>
            <a:custGeom>
              <a:avLst/>
              <a:gdLst/>
              <a:ahLst/>
              <a:cxnLst/>
              <a:rect l="l" t="t" r="r" b="b"/>
              <a:pathLst>
                <a:path w="3397885" h="999490">
                  <a:moveTo>
                    <a:pt x="3397266" y="999285"/>
                  </a:moveTo>
                  <a:lnTo>
                    <a:pt x="0" y="999285"/>
                  </a:lnTo>
                  <a:lnTo>
                    <a:pt x="0" y="0"/>
                  </a:lnTo>
                  <a:lnTo>
                    <a:pt x="3397266" y="0"/>
                  </a:lnTo>
                  <a:lnTo>
                    <a:pt x="3397266" y="999285"/>
                  </a:lnTo>
                  <a:close/>
                </a:path>
              </a:pathLst>
            </a:custGeom>
            <a:solidFill>
              <a:srgbClr val="FF904D">
                <a:alpha val="89799"/>
              </a:srgbClr>
            </a:solidFill>
          </p:spPr>
          <p:txBody>
            <a:bodyPr wrap="square" lIns="0" tIns="0" rIns="0" bIns="0" rtlCol="0"/>
            <a:lstStyle/>
            <a:p>
              <a:endParaRPr/>
            </a:p>
          </p:txBody>
        </p:sp>
        <p:sp>
          <p:nvSpPr>
            <p:cNvPr id="10" name="object 10"/>
            <p:cNvSpPr/>
            <p:nvPr/>
          </p:nvSpPr>
          <p:spPr>
            <a:xfrm>
              <a:off x="357532" y="6783605"/>
              <a:ext cx="3397885" cy="1028065"/>
            </a:xfrm>
            <a:custGeom>
              <a:avLst/>
              <a:gdLst/>
              <a:ahLst/>
              <a:cxnLst/>
              <a:rect l="l" t="t" r="r" b="b"/>
              <a:pathLst>
                <a:path w="3397885" h="1028065">
                  <a:moveTo>
                    <a:pt x="3397506" y="1027836"/>
                  </a:moveTo>
                  <a:lnTo>
                    <a:pt x="0" y="1027836"/>
                  </a:lnTo>
                  <a:lnTo>
                    <a:pt x="0" y="0"/>
                  </a:lnTo>
                  <a:lnTo>
                    <a:pt x="3397506" y="0"/>
                  </a:lnTo>
                  <a:lnTo>
                    <a:pt x="3397506" y="1027836"/>
                  </a:lnTo>
                  <a:close/>
                </a:path>
              </a:pathLst>
            </a:custGeom>
            <a:solidFill>
              <a:srgbClr val="7D9E4E">
                <a:alpha val="89799"/>
              </a:srgbClr>
            </a:solidFill>
          </p:spPr>
          <p:txBody>
            <a:bodyPr wrap="square" lIns="0" tIns="0" rIns="0" bIns="0" rtlCol="0"/>
            <a:lstStyle/>
            <a:p>
              <a:endParaRPr/>
            </a:p>
          </p:txBody>
        </p:sp>
        <p:sp>
          <p:nvSpPr>
            <p:cNvPr id="11" name="object 11"/>
            <p:cNvSpPr/>
            <p:nvPr/>
          </p:nvSpPr>
          <p:spPr>
            <a:xfrm>
              <a:off x="357532" y="7967033"/>
              <a:ext cx="3397885" cy="1028065"/>
            </a:xfrm>
            <a:custGeom>
              <a:avLst/>
              <a:gdLst/>
              <a:ahLst/>
              <a:cxnLst/>
              <a:rect l="l" t="t" r="r" b="b"/>
              <a:pathLst>
                <a:path w="3397885" h="1028065">
                  <a:moveTo>
                    <a:pt x="3397506" y="1027836"/>
                  </a:moveTo>
                  <a:lnTo>
                    <a:pt x="0" y="1027836"/>
                  </a:lnTo>
                  <a:lnTo>
                    <a:pt x="0" y="0"/>
                  </a:lnTo>
                  <a:lnTo>
                    <a:pt x="3397506" y="0"/>
                  </a:lnTo>
                  <a:lnTo>
                    <a:pt x="3397506" y="1027836"/>
                  </a:lnTo>
                  <a:close/>
                </a:path>
              </a:pathLst>
            </a:custGeom>
            <a:solidFill>
              <a:srgbClr val="4F8CBF">
                <a:alpha val="89799"/>
              </a:srgbClr>
            </a:solidFill>
          </p:spPr>
          <p:txBody>
            <a:bodyPr wrap="square" lIns="0" tIns="0" rIns="0" bIns="0" rtlCol="0"/>
            <a:lstStyle/>
            <a:p>
              <a:endParaRPr/>
            </a:p>
          </p:txBody>
        </p:sp>
        <p:sp>
          <p:nvSpPr>
            <p:cNvPr id="12" name="object 12"/>
            <p:cNvSpPr/>
            <p:nvPr/>
          </p:nvSpPr>
          <p:spPr>
            <a:xfrm>
              <a:off x="357532" y="9150461"/>
              <a:ext cx="3397885" cy="1028065"/>
            </a:xfrm>
            <a:custGeom>
              <a:avLst/>
              <a:gdLst/>
              <a:ahLst/>
              <a:cxnLst/>
              <a:rect l="l" t="t" r="r" b="b"/>
              <a:pathLst>
                <a:path w="3397885" h="1028065">
                  <a:moveTo>
                    <a:pt x="3397506" y="1027836"/>
                  </a:moveTo>
                  <a:lnTo>
                    <a:pt x="0" y="1027836"/>
                  </a:lnTo>
                  <a:lnTo>
                    <a:pt x="0" y="0"/>
                  </a:lnTo>
                  <a:lnTo>
                    <a:pt x="3397506" y="0"/>
                  </a:lnTo>
                  <a:lnTo>
                    <a:pt x="3397506" y="1027836"/>
                  </a:lnTo>
                  <a:close/>
                </a:path>
              </a:pathLst>
            </a:custGeom>
            <a:solidFill>
              <a:srgbClr val="50613B">
                <a:alpha val="89799"/>
              </a:srgbClr>
            </a:solidFill>
          </p:spPr>
          <p:txBody>
            <a:bodyPr wrap="square" lIns="0" tIns="0" rIns="0" bIns="0" rtlCol="0"/>
            <a:lstStyle/>
            <a:p>
              <a:endParaRPr/>
            </a:p>
          </p:txBody>
        </p:sp>
        <p:pic>
          <p:nvPicPr>
            <p:cNvPr id="13" name="object 13"/>
            <p:cNvPicPr/>
            <p:nvPr/>
          </p:nvPicPr>
          <p:blipFill>
            <a:blip r:embed="rId4" cstate="print"/>
            <a:stretch>
              <a:fillRect/>
            </a:stretch>
          </p:blipFill>
          <p:spPr>
            <a:xfrm>
              <a:off x="3718192" y="4962822"/>
              <a:ext cx="3267294" cy="4715522"/>
            </a:xfrm>
            <a:prstGeom prst="rect">
              <a:avLst/>
            </a:prstGeom>
          </p:spPr>
        </p:pic>
      </p:grpSp>
      <p:sp>
        <p:nvSpPr>
          <p:cNvPr id="16" name="object 16"/>
          <p:cNvSpPr txBox="1"/>
          <p:nvPr/>
        </p:nvSpPr>
        <p:spPr>
          <a:xfrm>
            <a:off x="970060" y="4605607"/>
            <a:ext cx="2160270" cy="654050"/>
          </a:xfrm>
          <a:prstGeom prst="rect">
            <a:avLst/>
          </a:prstGeom>
        </p:spPr>
        <p:txBody>
          <a:bodyPr vert="horz" wrap="square" lIns="0" tIns="12700" rIns="0" bIns="0" rtlCol="0">
            <a:spAutoFit/>
          </a:bodyPr>
          <a:lstStyle/>
          <a:p>
            <a:pPr marL="390525" marR="5080" indent="-378460">
              <a:lnSpc>
                <a:spcPct val="114500"/>
              </a:lnSpc>
              <a:spcBef>
                <a:spcPts val="100"/>
              </a:spcBef>
            </a:pPr>
            <a:r>
              <a:rPr sz="1800" b="1" spc="-10">
                <a:latin typeface="Congenial SemiBold" panose="02000503040000020004" pitchFamily="2" charset="0"/>
                <a:cs typeface="Trebuchet MS"/>
              </a:rPr>
              <a:t>Student</a:t>
            </a:r>
            <a:r>
              <a:rPr sz="1800" b="1" spc="-85">
                <a:latin typeface="Congenial SemiBold" panose="02000503040000020004" pitchFamily="2" charset="0"/>
                <a:cs typeface="Trebuchet MS"/>
              </a:rPr>
              <a:t> </a:t>
            </a:r>
            <a:r>
              <a:rPr sz="1800" b="1" spc="-10">
                <a:latin typeface="Congenial SemiBold" panose="02000503040000020004" pitchFamily="2" charset="0"/>
                <a:cs typeface="Trebuchet MS"/>
              </a:rPr>
              <a:t>Growth</a:t>
            </a:r>
            <a:r>
              <a:rPr sz="1800" b="1" spc="-85">
                <a:latin typeface="Congenial SemiBold" panose="02000503040000020004" pitchFamily="2" charset="0"/>
                <a:cs typeface="Trebuchet MS"/>
              </a:rPr>
              <a:t> </a:t>
            </a:r>
            <a:r>
              <a:rPr sz="1800" b="1" spc="-25">
                <a:latin typeface="Congenial SemiBold" panose="02000503040000020004" pitchFamily="2" charset="0"/>
                <a:cs typeface="Trebuchet MS"/>
              </a:rPr>
              <a:t>and </a:t>
            </a:r>
            <a:r>
              <a:rPr sz="1800" b="1" spc="-10">
                <a:latin typeface="Congenial SemiBold" panose="02000503040000020004" pitchFamily="2" charset="0"/>
                <a:cs typeface="Trebuchet MS"/>
              </a:rPr>
              <a:t>Achievement</a:t>
            </a:r>
            <a:endParaRPr sz="1800">
              <a:latin typeface="Congenial SemiBold" panose="02000503040000020004" pitchFamily="2" charset="0"/>
              <a:cs typeface="Trebuchet MS"/>
            </a:endParaRPr>
          </a:p>
        </p:txBody>
      </p:sp>
      <p:sp>
        <p:nvSpPr>
          <p:cNvPr id="17" name="object 17"/>
          <p:cNvSpPr txBox="1"/>
          <p:nvPr/>
        </p:nvSpPr>
        <p:spPr>
          <a:xfrm>
            <a:off x="614569" y="9505310"/>
            <a:ext cx="2887345" cy="299720"/>
          </a:xfrm>
          <a:prstGeom prst="rect">
            <a:avLst/>
          </a:prstGeom>
        </p:spPr>
        <p:txBody>
          <a:bodyPr vert="horz" wrap="square" lIns="0" tIns="12065" rIns="0" bIns="0" rtlCol="0">
            <a:spAutoFit/>
          </a:bodyPr>
          <a:lstStyle/>
          <a:p>
            <a:pPr marL="12700">
              <a:lnSpc>
                <a:spcPct val="100000"/>
              </a:lnSpc>
              <a:spcBef>
                <a:spcPts val="95"/>
              </a:spcBef>
            </a:pPr>
            <a:r>
              <a:rPr sz="1800" b="1">
                <a:solidFill>
                  <a:srgbClr val="FFFFFF"/>
                </a:solidFill>
                <a:latin typeface="Congenial SemiBold" panose="02000503040000020004" pitchFamily="2" charset="0"/>
                <a:cs typeface="Trebuchet MS"/>
              </a:rPr>
              <a:t>Local</a:t>
            </a:r>
            <a:r>
              <a:rPr sz="1800" b="1" spc="45">
                <a:solidFill>
                  <a:srgbClr val="FFFFFF"/>
                </a:solidFill>
                <a:latin typeface="Congenial SemiBold" panose="02000503040000020004" pitchFamily="2" charset="0"/>
                <a:cs typeface="Trebuchet MS"/>
              </a:rPr>
              <a:t> </a:t>
            </a:r>
            <a:r>
              <a:rPr sz="1800" b="1">
                <a:solidFill>
                  <a:srgbClr val="FFFFFF"/>
                </a:solidFill>
                <a:latin typeface="Congenial SemiBold" panose="02000503040000020004" pitchFamily="2" charset="0"/>
                <a:cs typeface="Trebuchet MS"/>
              </a:rPr>
              <a:t>and</a:t>
            </a:r>
            <a:r>
              <a:rPr sz="1800" b="1" spc="45">
                <a:solidFill>
                  <a:srgbClr val="FFFFFF"/>
                </a:solidFill>
                <a:latin typeface="Congenial SemiBold" panose="02000503040000020004" pitchFamily="2" charset="0"/>
                <a:cs typeface="Trebuchet MS"/>
              </a:rPr>
              <a:t> </a:t>
            </a:r>
            <a:r>
              <a:rPr sz="1800" b="1">
                <a:solidFill>
                  <a:srgbClr val="FFFFFF"/>
                </a:solidFill>
                <a:latin typeface="Congenial SemiBold" panose="02000503040000020004" pitchFamily="2" charset="0"/>
                <a:cs typeface="Trebuchet MS"/>
              </a:rPr>
              <a:t>Societal</a:t>
            </a:r>
            <a:r>
              <a:rPr sz="1800" b="1" spc="50">
                <a:solidFill>
                  <a:srgbClr val="FFFFFF"/>
                </a:solidFill>
                <a:latin typeface="Congenial SemiBold" panose="02000503040000020004" pitchFamily="2" charset="0"/>
                <a:cs typeface="Trebuchet MS"/>
              </a:rPr>
              <a:t> </a:t>
            </a:r>
            <a:r>
              <a:rPr sz="1800" b="1" spc="-10">
                <a:solidFill>
                  <a:srgbClr val="FFFFFF"/>
                </a:solidFill>
                <a:latin typeface="Congenial SemiBold" panose="02000503040000020004" pitchFamily="2" charset="0"/>
                <a:cs typeface="Trebuchet MS"/>
              </a:rPr>
              <a:t>Context</a:t>
            </a:r>
            <a:endParaRPr sz="1800">
              <a:latin typeface="Congenial SemiBold" panose="02000503040000020004" pitchFamily="2" charset="0"/>
              <a:cs typeface="Trebuchet MS"/>
            </a:endParaRPr>
          </a:p>
        </p:txBody>
      </p:sp>
      <p:sp>
        <p:nvSpPr>
          <p:cNvPr id="18" name="object 18"/>
          <p:cNvSpPr txBox="1"/>
          <p:nvPr/>
        </p:nvSpPr>
        <p:spPr>
          <a:xfrm>
            <a:off x="858682" y="5970531"/>
            <a:ext cx="2383155" cy="299720"/>
          </a:xfrm>
          <a:prstGeom prst="rect">
            <a:avLst/>
          </a:prstGeom>
        </p:spPr>
        <p:txBody>
          <a:bodyPr vert="horz" wrap="square" lIns="0" tIns="12065" rIns="0" bIns="0" rtlCol="0">
            <a:spAutoFit/>
          </a:bodyPr>
          <a:lstStyle/>
          <a:p>
            <a:pPr marL="12700">
              <a:lnSpc>
                <a:spcPct val="100000"/>
              </a:lnSpc>
              <a:spcBef>
                <a:spcPts val="95"/>
              </a:spcBef>
            </a:pPr>
            <a:r>
              <a:rPr sz="1800" b="1">
                <a:solidFill>
                  <a:srgbClr val="FFFFFF"/>
                </a:solidFill>
                <a:latin typeface="Congenial SemiBold" panose="02000503040000020004" pitchFamily="2" charset="0"/>
                <a:cs typeface="Trebuchet MS"/>
              </a:rPr>
              <a:t>Teaching</a:t>
            </a:r>
            <a:r>
              <a:rPr sz="1800" b="1" spc="20">
                <a:solidFill>
                  <a:srgbClr val="FFFFFF"/>
                </a:solidFill>
                <a:latin typeface="Congenial SemiBold" panose="02000503040000020004" pitchFamily="2" charset="0"/>
                <a:cs typeface="Trebuchet MS"/>
              </a:rPr>
              <a:t> </a:t>
            </a:r>
            <a:r>
              <a:rPr sz="1800" b="1">
                <a:solidFill>
                  <a:srgbClr val="FFFFFF"/>
                </a:solidFill>
                <a:latin typeface="Congenial SemiBold" panose="02000503040000020004" pitchFamily="2" charset="0"/>
                <a:cs typeface="Trebuchet MS"/>
              </a:rPr>
              <a:t>and</a:t>
            </a:r>
            <a:r>
              <a:rPr sz="1800" b="1" spc="20">
                <a:solidFill>
                  <a:srgbClr val="FFFFFF"/>
                </a:solidFill>
                <a:latin typeface="Congenial SemiBold" panose="02000503040000020004" pitchFamily="2" charset="0"/>
                <a:cs typeface="Trebuchet MS"/>
              </a:rPr>
              <a:t> </a:t>
            </a:r>
            <a:r>
              <a:rPr sz="1800" b="1" spc="-10">
                <a:solidFill>
                  <a:srgbClr val="FFFFFF"/>
                </a:solidFill>
                <a:latin typeface="Congenial SemiBold" panose="02000503040000020004" pitchFamily="2" charset="0"/>
                <a:cs typeface="Trebuchet MS"/>
              </a:rPr>
              <a:t>Leading</a:t>
            </a:r>
            <a:endParaRPr sz="1800">
              <a:latin typeface="Congenial SemiBold" panose="02000503040000020004" pitchFamily="2" charset="0"/>
              <a:cs typeface="Trebuchet MS"/>
            </a:endParaRPr>
          </a:p>
        </p:txBody>
      </p:sp>
      <p:sp>
        <p:nvSpPr>
          <p:cNvPr id="19" name="object 19"/>
          <p:cNvSpPr txBox="1"/>
          <p:nvPr/>
        </p:nvSpPr>
        <p:spPr>
          <a:xfrm>
            <a:off x="1061810" y="7138454"/>
            <a:ext cx="1976755" cy="299720"/>
          </a:xfrm>
          <a:prstGeom prst="rect">
            <a:avLst/>
          </a:prstGeom>
        </p:spPr>
        <p:txBody>
          <a:bodyPr vert="horz" wrap="square" lIns="0" tIns="12065" rIns="0" bIns="0" rtlCol="0">
            <a:spAutoFit/>
          </a:bodyPr>
          <a:lstStyle/>
          <a:p>
            <a:pPr marL="12700">
              <a:lnSpc>
                <a:spcPct val="100000"/>
              </a:lnSpc>
              <a:spcBef>
                <a:spcPts val="95"/>
              </a:spcBef>
            </a:pPr>
            <a:r>
              <a:rPr sz="1800" b="1">
                <a:solidFill>
                  <a:srgbClr val="FFFFFF"/>
                </a:solidFill>
                <a:latin typeface="Congenial SemiBold" panose="02000503040000020004" pitchFamily="2" charset="0"/>
                <a:cs typeface="Trebuchet MS"/>
              </a:rPr>
              <a:t>Learning</a:t>
            </a:r>
            <a:r>
              <a:rPr sz="1800" b="1" spc="-135">
                <a:solidFill>
                  <a:srgbClr val="FFFFFF"/>
                </a:solidFill>
                <a:latin typeface="Congenial SemiBold" panose="02000503040000020004" pitchFamily="2" charset="0"/>
                <a:cs typeface="Trebuchet MS"/>
              </a:rPr>
              <a:t> </a:t>
            </a:r>
            <a:r>
              <a:rPr sz="1800" b="1" spc="-10">
                <a:solidFill>
                  <a:srgbClr val="FFFFFF"/>
                </a:solidFill>
                <a:latin typeface="Congenial SemiBold" panose="02000503040000020004" pitchFamily="2" charset="0"/>
                <a:cs typeface="Trebuchet MS"/>
              </a:rPr>
              <a:t>Supports</a:t>
            </a:r>
            <a:endParaRPr sz="1800">
              <a:latin typeface="Congenial SemiBold" panose="02000503040000020004" pitchFamily="2" charset="0"/>
              <a:cs typeface="Trebuchet MS"/>
            </a:endParaRPr>
          </a:p>
        </p:txBody>
      </p:sp>
      <p:sp>
        <p:nvSpPr>
          <p:cNvPr id="20" name="object 20"/>
          <p:cNvSpPr txBox="1"/>
          <p:nvPr/>
        </p:nvSpPr>
        <p:spPr>
          <a:xfrm>
            <a:off x="1391782" y="8321882"/>
            <a:ext cx="1316990" cy="299720"/>
          </a:xfrm>
          <a:prstGeom prst="rect">
            <a:avLst/>
          </a:prstGeom>
        </p:spPr>
        <p:txBody>
          <a:bodyPr vert="horz" wrap="square" lIns="0" tIns="12065" rIns="0" bIns="0" rtlCol="0">
            <a:spAutoFit/>
          </a:bodyPr>
          <a:lstStyle/>
          <a:p>
            <a:pPr marL="12700">
              <a:lnSpc>
                <a:spcPct val="100000"/>
              </a:lnSpc>
              <a:spcBef>
                <a:spcPts val="95"/>
              </a:spcBef>
            </a:pPr>
            <a:r>
              <a:rPr sz="1800" b="1" spc="-10">
                <a:solidFill>
                  <a:srgbClr val="FFFFFF"/>
                </a:solidFill>
                <a:latin typeface="Congenial SemiBold" panose="02000503040000020004" pitchFamily="2" charset="0"/>
                <a:cs typeface="Trebuchet MS"/>
              </a:rPr>
              <a:t>Governance</a:t>
            </a:r>
            <a:endParaRPr sz="1800">
              <a:latin typeface="Congenial SemiBold" panose="02000503040000020004" pitchFamily="2" charset="0"/>
              <a:cs typeface="Trebuchet MS"/>
            </a:endParaRPr>
          </a:p>
        </p:txBody>
      </p:sp>
      <p:sp>
        <p:nvSpPr>
          <p:cNvPr id="21" name="object 21"/>
          <p:cNvSpPr txBox="1"/>
          <p:nvPr/>
        </p:nvSpPr>
        <p:spPr>
          <a:xfrm>
            <a:off x="621393" y="3832210"/>
            <a:ext cx="6518275" cy="348172"/>
          </a:xfrm>
          <a:prstGeom prst="rect">
            <a:avLst/>
          </a:prstGeom>
          <a:solidFill>
            <a:srgbClr val="535353">
              <a:alpha val="79998"/>
            </a:srgbClr>
          </a:solidFill>
        </p:spPr>
        <p:txBody>
          <a:bodyPr vert="horz" wrap="square" lIns="0" tIns="70485" rIns="0" bIns="0" rtlCol="0">
            <a:spAutoFit/>
          </a:bodyPr>
          <a:lstStyle/>
          <a:p>
            <a:pPr marL="635" algn="ctr">
              <a:lnSpc>
                <a:spcPct val="100000"/>
              </a:lnSpc>
              <a:spcBef>
                <a:spcPts val="555"/>
              </a:spcBef>
            </a:pPr>
            <a:r>
              <a:rPr sz="1800">
                <a:solidFill>
                  <a:srgbClr val="E8E8E8"/>
                </a:solidFill>
                <a:latin typeface="Congenial SemiBold" panose="02000503040000020004" pitchFamily="2" charset="0"/>
                <a:cs typeface="STIX SMART MathJax Main"/>
              </a:rPr>
              <a:t>The</a:t>
            </a:r>
            <a:r>
              <a:rPr sz="1800" spc="5">
                <a:solidFill>
                  <a:srgbClr val="E8E8E8"/>
                </a:solidFill>
                <a:latin typeface="Congenial SemiBold" panose="02000503040000020004" pitchFamily="2" charset="0"/>
                <a:cs typeface="STIX SMART MathJax Main"/>
              </a:rPr>
              <a:t> </a:t>
            </a:r>
            <a:r>
              <a:rPr sz="1800" spc="-10">
                <a:solidFill>
                  <a:srgbClr val="E8E8E8"/>
                </a:solidFill>
                <a:latin typeface="Congenial SemiBold" panose="02000503040000020004" pitchFamily="2" charset="0"/>
                <a:cs typeface="STIX SMART MathJax Main"/>
              </a:rPr>
              <a:t>Five</a:t>
            </a:r>
            <a:r>
              <a:rPr sz="1800" spc="10">
                <a:solidFill>
                  <a:srgbClr val="E8E8E8"/>
                </a:solidFill>
                <a:latin typeface="Congenial SemiBold" panose="02000503040000020004" pitchFamily="2" charset="0"/>
                <a:cs typeface="STIX SMART MathJax Main"/>
              </a:rPr>
              <a:t> </a:t>
            </a:r>
            <a:r>
              <a:rPr sz="1800">
                <a:solidFill>
                  <a:srgbClr val="E8E8E8"/>
                </a:solidFill>
                <a:latin typeface="Congenial SemiBold" panose="02000503040000020004" pitchFamily="2" charset="0"/>
                <a:cs typeface="STIX SMART MathJax Main"/>
              </a:rPr>
              <a:t>Domains</a:t>
            </a:r>
            <a:r>
              <a:rPr sz="1800" spc="5">
                <a:solidFill>
                  <a:srgbClr val="E8E8E8"/>
                </a:solidFill>
                <a:latin typeface="Congenial SemiBold" panose="02000503040000020004" pitchFamily="2" charset="0"/>
                <a:cs typeface="STIX SMART MathJax Main"/>
              </a:rPr>
              <a:t> </a:t>
            </a:r>
            <a:r>
              <a:rPr sz="1800">
                <a:solidFill>
                  <a:srgbClr val="E8E8E8"/>
                </a:solidFill>
                <a:latin typeface="Congenial SemiBold" panose="02000503040000020004" pitchFamily="2" charset="0"/>
                <a:cs typeface="STIX SMART MathJax Main"/>
              </a:rPr>
              <a:t>of</a:t>
            </a:r>
            <a:r>
              <a:rPr sz="1800" spc="10">
                <a:solidFill>
                  <a:srgbClr val="E8E8E8"/>
                </a:solidFill>
                <a:latin typeface="Congenial SemiBold" panose="02000503040000020004" pitchFamily="2" charset="0"/>
                <a:cs typeface="STIX SMART MathJax Main"/>
              </a:rPr>
              <a:t> </a:t>
            </a:r>
            <a:r>
              <a:rPr sz="1800" spc="-10">
                <a:solidFill>
                  <a:srgbClr val="E8E8E8"/>
                </a:solidFill>
                <a:latin typeface="Congenial SemiBold" panose="02000503040000020004" pitchFamily="2" charset="0"/>
                <a:cs typeface="STIX SMART MathJax Main"/>
              </a:rPr>
              <a:t>Assurance</a:t>
            </a:r>
            <a:endParaRPr sz="1800">
              <a:latin typeface="Congenial SemiBold" panose="02000503040000020004" pitchFamily="2" charset="0"/>
              <a:cs typeface="STIX SMART MathJax Main"/>
            </a:endParaRPr>
          </a:p>
        </p:txBody>
      </p:sp>
      <p:sp>
        <p:nvSpPr>
          <p:cNvPr id="22" name="object 22"/>
          <p:cNvSpPr txBox="1"/>
          <p:nvPr/>
        </p:nvSpPr>
        <p:spPr>
          <a:xfrm>
            <a:off x="4019594" y="8223780"/>
            <a:ext cx="3264535" cy="1960880"/>
          </a:xfrm>
          <a:prstGeom prst="rect">
            <a:avLst/>
          </a:prstGeom>
          <a:solidFill>
            <a:srgbClr val="535353">
              <a:alpha val="79998"/>
            </a:srgbClr>
          </a:solidFill>
        </p:spPr>
        <p:txBody>
          <a:bodyPr vert="horz" wrap="square" lIns="0" tIns="123189" rIns="0" bIns="0" rtlCol="0">
            <a:spAutoFit/>
          </a:bodyPr>
          <a:lstStyle/>
          <a:p>
            <a:pPr marL="242570" marR="260985" indent="-635" algn="ctr">
              <a:lnSpc>
                <a:spcPct val="115999"/>
              </a:lnSpc>
              <a:spcBef>
                <a:spcPts val="969"/>
              </a:spcBef>
            </a:pPr>
            <a:r>
              <a:rPr sz="1400" i="1" spc="85">
                <a:solidFill>
                  <a:srgbClr val="E8E8E8"/>
                </a:solidFill>
                <a:latin typeface="Gill Sans MT"/>
                <a:cs typeface="Gill Sans MT"/>
              </a:rPr>
              <a:t>Assurance</a:t>
            </a:r>
            <a:r>
              <a:rPr sz="1400" i="1">
                <a:solidFill>
                  <a:srgbClr val="E8E8E8"/>
                </a:solidFill>
                <a:latin typeface="Gill Sans MT"/>
                <a:cs typeface="Gill Sans MT"/>
              </a:rPr>
              <a:t> </a:t>
            </a:r>
            <a:r>
              <a:rPr sz="1400" i="1" spc="50">
                <a:solidFill>
                  <a:srgbClr val="E8E8E8"/>
                </a:solidFill>
                <a:latin typeface="Gill Sans MT"/>
                <a:cs typeface="Gill Sans MT"/>
              </a:rPr>
              <a:t>in</a:t>
            </a:r>
            <a:r>
              <a:rPr sz="1400" i="1" spc="5">
                <a:solidFill>
                  <a:srgbClr val="E8E8E8"/>
                </a:solidFill>
                <a:latin typeface="Gill Sans MT"/>
                <a:cs typeface="Gill Sans MT"/>
              </a:rPr>
              <a:t> </a:t>
            </a:r>
            <a:r>
              <a:rPr sz="1400" i="1" spc="85">
                <a:solidFill>
                  <a:srgbClr val="E8E8E8"/>
                </a:solidFill>
                <a:latin typeface="Gill Sans MT"/>
                <a:cs typeface="Gill Sans MT"/>
              </a:rPr>
              <a:t>the</a:t>
            </a:r>
            <a:r>
              <a:rPr sz="1400" i="1">
                <a:solidFill>
                  <a:srgbClr val="E8E8E8"/>
                </a:solidFill>
                <a:latin typeface="Gill Sans MT"/>
                <a:cs typeface="Gill Sans MT"/>
              </a:rPr>
              <a:t> </a:t>
            </a:r>
            <a:r>
              <a:rPr sz="1400" i="1" spc="100">
                <a:solidFill>
                  <a:srgbClr val="E8E8E8"/>
                </a:solidFill>
                <a:latin typeface="Gill Sans MT"/>
                <a:cs typeface="Gill Sans MT"/>
              </a:rPr>
              <a:t>education</a:t>
            </a:r>
            <a:r>
              <a:rPr sz="1400" i="1" spc="5">
                <a:solidFill>
                  <a:srgbClr val="E8E8E8"/>
                </a:solidFill>
                <a:latin typeface="Gill Sans MT"/>
                <a:cs typeface="Gill Sans MT"/>
              </a:rPr>
              <a:t> </a:t>
            </a:r>
            <a:r>
              <a:rPr sz="1400" i="1" spc="55">
                <a:solidFill>
                  <a:srgbClr val="E8E8E8"/>
                </a:solidFill>
                <a:latin typeface="Gill Sans MT"/>
                <a:cs typeface="Gill Sans MT"/>
              </a:rPr>
              <a:t>system </a:t>
            </a:r>
            <a:r>
              <a:rPr sz="1400" i="1" spc="90">
                <a:solidFill>
                  <a:srgbClr val="E8E8E8"/>
                </a:solidFill>
                <a:latin typeface="Gill Sans MT"/>
                <a:cs typeface="Gill Sans MT"/>
              </a:rPr>
              <a:t>happens</a:t>
            </a:r>
            <a:r>
              <a:rPr sz="1400" i="1">
                <a:solidFill>
                  <a:srgbClr val="E8E8E8"/>
                </a:solidFill>
                <a:latin typeface="Gill Sans MT"/>
                <a:cs typeface="Gill Sans MT"/>
              </a:rPr>
              <a:t> </a:t>
            </a:r>
            <a:r>
              <a:rPr sz="1400" i="1" spc="95">
                <a:solidFill>
                  <a:srgbClr val="E8E8E8"/>
                </a:solidFill>
                <a:latin typeface="Gill Sans MT"/>
                <a:cs typeface="Gill Sans MT"/>
              </a:rPr>
              <a:t>when</a:t>
            </a:r>
            <a:r>
              <a:rPr sz="1400" i="1" spc="5">
                <a:solidFill>
                  <a:srgbClr val="E8E8E8"/>
                </a:solidFill>
                <a:latin typeface="Gill Sans MT"/>
                <a:cs typeface="Gill Sans MT"/>
              </a:rPr>
              <a:t> </a:t>
            </a:r>
            <a:r>
              <a:rPr sz="1400" i="1" spc="65">
                <a:solidFill>
                  <a:srgbClr val="E8E8E8"/>
                </a:solidFill>
                <a:latin typeface="Gill Sans MT"/>
                <a:cs typeface="Gill Sans MT"/>
              </a:rPr>
              <a:t>community</a:t>
            </a:r>
            <a:r>
              <a:rPr sz="1400" i="1" spc="5">
                <a:solidFill>
                  <a:srgbClr val="E8E8E8"/>
                </a:solidFill>
                <a:latin typeface="Gill Sans MT"/>
                <a:cs typeface="Gill Sans MT"/>
              </a:rPr>
              <a:t> </a:t>
            </a:r>
            <a:r>
              <a:rPr sz="1400" i="1" spc="55">
                <a:solidFill>
                  <a:srgbClr val="E8E8E8"/>
                </a:solidFill>
                <a:latin typeface="Gill Sans MT"/>
                <a:cs typeface="Gill Sans MT"/>
              </a:rPr>
              <a:t>members, </a:t>
            </a:r>
            <a:r>
              <a:rPr sz="1400" i="1" spc="65">
                <a:solidFill>
                  <a:srgbClr val="E8E8E8"/>
                </a:solidFill>
                <a:latin typeface="Gill Sans MT"/>
                <a:cs typeface="Gill Sans MT"/>
              </a:rPr>
              <a:t>system</a:t>
            </a:r>
            <a:r>
              <a:rPr sz="1400" i="1" spc="5">
                <a:solidFill>
                  <a:srgbClr val="E8E8E8"/>
                </a:solidFill>
                <a:latin typeface="Gill Sans MT"/>
                <a:cs typeface="Gill Sans MT"/>
              </a:rPr>
              <a:t> </a:t>
            </a:r>
            <a:r>
              <a:rPr sz="1400" i="1" spc="70">
                <a:solidFill>
                  <a:srgbClr val="E8E8E8"/>
                </a:solidFill>
                <a:latin typeface="Gill Sans MT"/>
                <a:cs typeface="Gill Sans MT"/>
              </a:rPr>
              <a:t>stakeholders</a:t>
            </a:r>
            <a:r>
              <a:rPr sz="1400" i="1" spc="5">
                <a:solidFill>
                  <a:srgbClr val="E8E8E8"/>
                </a:solidFill>
                <a:latin typeface="Gill Sans MT"/>
                <a:cs typeface="Gill Sans MT"/>
              </a:rPr>
              <a:t> </a:t>
            </a:r>
            <a:r>
              <a:rPr sz="1400" i="1" spc="105">
                <a:solidFill>
                  <a:srgbClr val="E8E8E8"/>
                </a:solidFill>
                <a:latin typeface="Gill Sans MT"/>
                <a:cs typeface="Gill Sans MT"/>
              </a:rPr>
              <a:t>and</a:t>
            </a:r>
            <a:r>
              <a:rPr sz="1400" i="1" spc="5">
                <a:solidFill>
                  <a:srgbClr val="E8E8E8"/>
                </a:solidFill>
                <a:latin typeface="Gill Sans MT"/>
                <a:cs typeface="Gill Sans MT"/>
              </a:rPr>
              <a:t> </a:t>
            </a:r>
            <a:r>
              <a:rPr sz="1400" i="1" spc="90">
                <a:solidFill>
                  <a:srgbClr val="E8E8E8"/>
                </a:solidFill>
                <a:latin typeface="Gill Sans MT"/>
                <a:cs typeface="Gill Sans MT"/>
              </a:rPr>
              <a:t>education </a:t>
            </a:r>
            <a:r>
              <a:rPr sz="1400" i="1" spc="65">
                <a:solidFill>
                  <a:srgbClr val="E8E8E8"/>
                </a:solidFill>
                <a:latin typeface="Gill Sans MT"/>
                <a:cs typeface="Gill Sans MT"/>
              </a:rPr>
              <a:t>partners</a:t>
            </a:r>
            <a:r>
              <a:rPr sz="1400" i="1">
                <a:solidFill>
                  <a:srgbClr val="E8E8E8"/>
                </a:solidFill>
                <a:latin typeface="Gill Sans MT"/>
                <a:cs typeface="Gill Sans MT"/>
              </a:rPr>
              <a:t> </a:t>
            </a:r>
            <a:r>
              <a:rPr sz="1400" i="1" spc="140">
                <a:solidFill>
                  <a:srgbClr val="E8E8E8"/>
                </a:solidFill>
                <a:latin typeface="Gill Sans MT"/>
                <a:cs typeface="Gill Sans MT"/>
              </a:rPr>
              <a:t>engage</a:t>
            </a:r>
            <a:r>
              <a:rPr sz="1400" i="1">
                <a:solidFill>
                  <a:srgbClr val="E8E8E8"/>
                </a:solidFill>
                <a:latin typeface="Gill Sans MT"/>
                <a:cs typeface="Gill Sans MT"/>
              </a:rPr>
              <a:t> </a:t>
            </a:r>
            <a:r>
              <a:rPr sz="1400" i="1" spc="90">
                <a:solidFill>
                  <a:srgbClr val="E8E8E8"/>
                </a:solidFill>
                <a:latin typeface="Gill Sans MT"/>
                <a:cs typeface="Gill Sans MT"/>
              </a:rPr>
              <a:t>across</a:t>
            </a:r>
            <a:r>
              <a:rPr sz="1400" i="1" spc="5">
                <a:solidFill>
                  <a:srgbClr val="E8E8E8"/>
                </a:solidFill>
                <a:latin typeface="Gill Sans MT"/>
                <a:cs typeface="Gill Sans MT"/>
              </a:rPr>
              <a:t> </a:t>
            </a:r>
            <a:r>
              <a:rPr sz="1400" i="1" spc="85">
                <a:solidFill>
                  <a:srgbClr val="E8E8E8"/>
                </a:solidFill>
                <a:latin typeface="Gill Sans MT"/>
                <a:cs typeface="Gill Sans MT"/>
              </a:rPr>
              <a:t>the</a:t>
            </a:r>
            <a:r>
              <a:rPr sz="1400" i="1">
                <a:solidFill>
                  <a:srgbClr val="E8E8E8"/>
                </a:solidFill>
                <a:latin typeface="Gill Sans MT"/>
                <a:cs typeface="Gill Sans MT"/>
              </a:rPr>
              <a:t> </a:t>
            </a:r>
            <a:r>
              <a:rPr sz="1400" i="1" spc="65">
                <a:solidFill>
                  <a:srgbClr val="E8E8E8"/>
                </a:solidFill>
                <a:latin typeface="Gill Sans MT"/>
                <a:cs typeface="Gill Sans MT"/>
              </a:rPr>
              <a:t>five </a:t>
            </a:r>
            <a:r>
              <a:rPr sz="1400" i="1" spc="70">
                <a:solidFill>
                  <a:srgbClr val="E8E8E8"/>
                </a:solidFill>
                <a:latin typeface="Gill Sans MT"/>
                <a:cs typeface="Gill Sans MT"/>
              </a:rPr>
              <a:t>domains.</a:t>
            </a:r>
            <a:endParaRPr sz="1400">
              <a:latin typeface="Gill Sans MT"/>
              <a:cs typeface="Gill Sans MT"/>
            </a:endParaRPr>
          </a:p>
          <a:p>
            <a:pPr>
              <a:lnSpc>
                <a:spcPct val="100000"/>
              </a:lnSpc>
              <a:spcBef>
                <a:spcPts val="20"/>
              </a:spcBef>
            </a:pPr>
            <a:endParaRPr sz="1400">
              <a:latin typeface="Gill Sans MT"/>
              <a:cs typeface="Gill Sans MT"/>
            </a:endParaRPr>
          </a:p>
          <a:p>
            <a:pPr marR="17780" algn="ctr">
              <a:lnSpc>
                <a:spcPct val="100000"/>
              </a:lnSpc>
            </a:pPr>
            <a:r>
              <a:rPr sz="1000">
                <a:solidFill>
                  <a:srgbClr val="FFFFFF"/>
                </a:solidFill>
                <a:latin typeface="STIX SMART MathJax Main"/>
                <a:cs typeface="STIX SMART MathJax Main"/>
              </a:rPr>
              <a:t>Source:</a:t>
            </a:r>
            <a:r>
              <a:rPr sz="1000" spc="80">
                <a:solidFill>
                  <a:srgbClr val="FFFFFF"/>
                </a:solidFill>
                <a:latin typeface="STIX SMART MathJax Main"/>
                <a:cs typeface="STIX SMART MathJax Main"/>
              </a:rPr>
              <a:t> </a:t>
            </a:r>
            <a:r>
              <a:rPr sz="1000" spc="90">
                <a:solidFill>
                  <a:srgbClr val="FFFFFF"/>
                </a:solidFill>
                <a:latin typeface="STIX SMART MathJax Main"/>
                <a:cs typeface="STIX SMART MathJax Main"/>
              </a:rPr>
              <a:t>2022</a:t>
            </a:r>
            <a:r>
              <a:rPr sz="1000" spc="80">
                <a:solidFill>
                  <a:srgbClr val="FFFFFF"/>
                </a:solidFill>
                <a:latin typeface="STIX SMART MathJax Main"/>
                <a:cs typeface="STIX SMART MathJax Main"/>
              </a:rPr>
              <a:t> </a:t>
            </a:r>
            <a:r>
              <a:rPr sz="1000">
                <a:solidFill>
                  <a:srgbClr val="FFFFFF"/>
                </a:solidFill>
                <a:latin typeface="STIX SMART MathJax Main"/>
                <a:cs typeface="STIX SMART MathJax Main"/>
              </a:rPr>
              <a:t>Funding</a:t>
            </a:r>
            <a:r>
              <a:rPr sz="1000" spc="80">
                <a:solidFill>
                  <a:srgbClr val="FFFFFF"/>
                </a:solidFill>
                <a:latin typeface="STIX SMART MathJax Main"/>
                <a:cs typeface="STIX SMART MathJax Main"/>
              </a:rPr>
              <a:t> </a:t>
            </a:r>
            <a:r>
              <a:rPr sz="1000">
                <a:solidFill>
                  <a:srgbClr val="FFFFFF"/>
                </a:solidFill>
                <a:latin typeface="STIX SMART MathJax Main"/>
                <a:cs typeface="STIX SMART MathJax Main"/>
              </a:rPr>
              <a:t>Manual</a:t>
            </a:r>
            <a:r>
              <a:rPr sz="1000" spc="80">
                <a:solidFill>
                  <a:srgbClr val="FFFFFF"/>
                </a:solidFill>
                <a:latin typeface="STIX SMART MathJax Main"/>
                <a:cs typeface="STIX SMART MathJax Main"/>
              </a:rPr>
              <a:t> </a:t>
            </a:r>
            <a:r>
              <a:rPr sz="1000">
                <a:solidFill>
                  <a:srgbClr val="FFFFFF"/>
                </a:solidFill>
                <a:latin typeface="STIX SMART MathJax Main"/>
                <a:cs typeface="STIX SMART MathJax Main"/>
              </a:rPr>
              <a:t>for</a:t>
            </a:r>
            <a:r>
              <a:rPr sz="1000" spc="80">
                <a:solidFill>
                  <a:srgbClr val="FFFFFF"/>
                </a:solidFill>
                <a:latin typeface="STIX SMART MathJax Main"/>
                <a:cs typeface="STIX SMART MathJax Main"/>
              </a:rPr>
              <a:t> </a:t>
            </a:r>
            <a:r>
              <a:rPr sz="1000">
                <a:solidFill>
                  <a:srgbClr val="FFFFFF"/>
                </a:solidFill>
                <a:latin typeface="STIX SMART MathJax Main"/>
                <a:cs typeface="STIX SMART MathJax Main"/>
              </a:rPr>
              <a:t>School</a:t>
            </a:r>
            <a:r>
              <a:rPr sz="1000" spc="80">
                <a:solidFill>
                  <a:srgbClr val="FFFFFF"/>
                </a:solidFill>
                <a:latin typeface="STIX SMART MathJax Main"/>
                <a:cs typeface="STIX SMART MathJax Main"/>
              </a:rPr>
              <a:t> </a:t>
            </a:r>
            <a:r>
              <a:rPr sz="1000" spc="-10">
                <a:solidFill>
                  <a:srgbClr val="FFFFFF"/>
                </a:solidFill>
                <a:latin typeface="STIX SMART MathJax Main"/>
                <a:cs typeface="STIX SMART MathJax Main"/>
              </a:rPr>
              <a:t>Authorities</a:t>
            </a:r>
            <a:endParaRPr sz="1000">
              <a:latin typeface="STIX SMART MathJax Main"/>
              <a:cs typeface="STIX SMART MathJax Main"/>
            </a:endParaRPr>
          </a:p>
        </p:txBody>
      </p:sp>
      <p:sp>
        <p:nvSpPr>
          <p:cNvPr id="25" name="object 25"/>
          <p:cNvSpPr/>
          <p:nvPr/>
        </p:nvSpPr>
        <p:spPr>
          <a:xfrm>
            <a:off x="2573008" y="267929"/>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26" name="object 26"/>
          <p:cNvSpPr txBox="1"/>
          <p:nvPr/>
        </p:nvSpPr>
        <p:spPr>
          <a:xfrm>
            <a:off x="255123" y="113838"/>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5"/>
              </a:rPr>
              <a:t>www.schuler.myprps.com</a:t>
            </a:r>
            <a:endParaRPr sz="1500">
              <a:latin typeface="STIX SMART MathJax Main"/>
              <a:cs typeface="STIX SMART MathJax Main"/>
            </a:endParaRPr>
          </a:p>
        </p:txBody>
      </p:sp>
      <p:sp>
        <p:nvSpPr>
          <p:cNvPr id="27" name="Rectangle: Rounded Corners 26">
            <a:extLst>
              <a:ext uri="{FF2B5EF4-FFF2-40B4-BE49-F238E27FC236}">
                <a16:creationId xmlns:a16="http://schemas.microsoft.com/office/drawing/2014/main" id="{F32F3BDB-5EC5-E4C9-EC1D-A354FC7EB51F}"/>
              </a:ext>
            </a:extLst>
          </p:cNvPr>
          <p:cNvSpPr/>
          <p:nvPr/>
        </p:nvSpPr>
        <p:spPr>
          <a:xfrm>
            <a:off x="871006" y="857273"/>
            <a:ext cx="5809792" cy="2594637"/>
          </a:xfrm>
          <a:prstGeom prst="roundRect">
            <a:avLst/>
          </a:prstGeom>
          <a:solidFill>
            <a:srgbClr val="413F46">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bject 15"/>
          <p:cNvSpPr txBox="1"/>
          <p:nvPr/>
        </p:nvSpPr>
        <p:spPr>
          <a:xfrm>
            <a:off x="1082085" y="1483819"/>
            <a:ext cx="5596890" cy="1961178"/>
          </a:xfrm>
          <a:prstGeom prst="rect">
            <a:avLst/>
          </a:prstGeom>
        </p:spPr>
        <p:txBody>
          <a:bodyPr vert="horz" wrap="square" lIns="0" tIns="12065" rIns="0" bIns="0" rtlCol="0">
            <a:spAutoFit/>
          </a:bodyPr>
          <a:lstStyle/>
          <a:p>
            <a:pPr marL="12700">
              <a:lnSpc>
                <a:spcPct val="100000"/>
              </a:lnSpc>
              <a:spcBef>
                <a:spcPts val="95"/>
              </a:spcBef>
            </a:pPr>
            <a:r>
              <a:rPr sz="1800" i="1">
                <a:solidFill>
                  <a:srgbClr val="FFFFFF"/>
                </a:solidFill>
                <a:latin typeface="Congenial SemiBold" panose="02000503040000020004" pitchFamily="2" charset="0"/>
                <a:cs typeface="Gill Sans MT"/>
              </a:rPr>
              <a:t>What</a:t>
            </a:r>
            <a:r>
              <a:rPr sz="1800" i="1" spc="10">
                <a:solidFill>
                  <a:srgbClr val="FFFFFF"/>
                </a:solidFill>
                <a:latin typeface="Congenial SemiBold" panose="02000503040000020004" pitchFamily="2" charset="0"/>
                <a:cs typeface="Gill Sans MT"/>
              </a:rPr>
              <a:t> </a:t>
            </a:r>
            <a:r>
              <a:rPr sz="1800" i="1" spc="75">
                <a:solidFill>
                  <a:srgbClr val="FFFFFF"/>
                </a:solidFill>
                <a:latin typeface="Congenial SemiBold" panose="02000503040000020004" pitchFamily="2" charset="0"/>
                <a:cs typeface="Gill Sans MT"/>
              </a:rPr>
              <a:t>is</a:t>
            </a:r>
            <a:r>
              <a:rPr sz="1800" i="1" spc="15">
                <a:solidFill>
                  <a:srgbClr val="FFFFFF"/>
                </a:solidFill>
                <a:latin typeface="Congenial SemiBold" panose="02000503040000020004" pitchFamily="2" charset="0"/>
                <a:cs typeface="Gill Sans MT"/>
              </a:rPr>
              <a:t> </a:t>
            </a:r>
            <a:r>
              <a:rPr sz="1800" i="1" spc="110">
                <a:solidFill>
                  <a:srgbClr val="FFFFFF"/>
                </a:solidFill>
                <a:latin typeface="Congenial SemiBold" panose="02000503040000020004" pitchFamily="2" charset="0"/>
                <a:cs typeface="Gill Sans MT"/>
              </a:rPr>
              <a:t>the</a:t>
            </a:r>
            <a:r>
              <a:rPr sz="1800" i="1" spc="15">
                <a:solidFill>
                  <a:srgbClr val="FFFFFF"/>
                </a:solidFill>
                <a:latin typeface="Congenial SemiBold" panose="02000503040000020004" pitchFamily="2" charset="0"/>
                <a:cs typeface="Gill Sans MT"/>
              </a:rPr>
              <a:t> </a:t>
            </a:r>
            <a:r>
              <a:rPr sz="1800" i="1" spc="114">
                <a:solidFill>
                  <a:srgbClr val="FFFFFF"/>
                </a:solidFill>
                <a:latin typeface="Congenial SemiBold" panose="02000503040000020004" pitchFamily="2" charset="0"/>
                <a:cs typeface="Gill Sans MT"/>
              </a:rPr>
              <a:t>Assurance</a:t>
            </a:r>
            <a:r>
              <a:rPr sz="1800" i="1" spc="15">
                <a:solidFill>
                  <a:srgbClr val="FFFFFF"/>
                </a:solidFill>
                <a:latin typeface="Congenial SemiBold" panose="02000503040000020004" pitchFamily="2" charset="0"/>
                <a:cs typeface="Gill Sans MT"/>
              </a:rPr>
              <a:t> </a:t>
            </a:r>
            <a:r>
              <a:rPr sz="1800" i="1" spc="95">
                <a:solidFill>
                  <a:srgbClr val="FFFFFF"/>
                </a:solidFill>
                <a:latin typeface="Congenial SemiBold" panose="02000503040000020004" pitchFamily="2" charset="0"/>
                <a:cs typeface="Gill Sans MT"/>
              </a:rPr>
              <a:t>Framework?</a:t>
            </a:r>
            <a:endParaRPr sz="1800">
              <a:latin typeface="Congenial SemiBold" panose="02000503040000020004" pitchFamily="2" charset="0"/>
              <a:cs typeface="Gill Sans MT"/>
            </a:endParaRPr>
          </a:p>
          <a:p>
            <a:pPr marL="12700" marR="5080">
              <a:lnSpc>
                <a:spcPct val="114500"/>
              </a:lnSpc>
              <a:spcBef>
                <a:spcPts val="1505"/>
              </a:spcBef>
            </a:pPr>
            <a:r>
              <a:rPr sz="1200" spc="-35">
                <a:solidFill>
                  <a:srgbClr val="FFFFFF"/>
                </a:solidFill>
                <a:latin typeface="Congenial SemiBold" panose="02000503040000020004" pitchFamily="2" charset="0"/>
                <a:cs typeface="STIX SMART MathJax Main"/>
              </a:rPr>
              <a:t>In</a:t>
            </a:r>
            <a:r>
              <a:rPr sz="1200" spc="95">
                <a:solidFill>
                  <a:srgbClr val="FFFFFF"/>
                </a:solidFill>
                <a:latin typeface="Congenial SemiBold" panose="02000503040000020004" pitchFamily="2" charset="0"/>
                <a:cs typeface="STIX SMART MathJax Main"/>
              </a:rPr>
              <a:t> </a:t>
            </a:r>
            <a:r>
              <a:rPr sz="1200" spc="60">
                <a:solidFill>
                  <a:srgbClr val="FFFFFF"/>
                </a:solidFill>
                <a:latin typeface="Congenial SemiBold" panose="02000503040000020004" pitchFamily="2" charset="0"/>
                <a:cs typeface="STIX SMART MathJax Main"/>
              </a:rPr>
              <a:t>the</a:t>
            </a:r>
            <a:r>
              <a:rPr sz="1200" spc="10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Assurance</a:t>
            </a:r>
            <a:r>
              <a:rPr sz="1200" spc="10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Framework,</a:t>
            </a:r>
            <a:r>
              <a:rPr sz="1200" spc="10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all</a:t>
            </a:r>
            <a:r>
              <a:rPr sz="1200" spc="100">
                <a:solidFill>
                  <a:srgbClr val="FFFFFF"/>
                </a:solidFill>
                <a:latin typeface="Congenial SemiBold" panose="02000503040000020004" pitchFamily="2" charset="0"/>
                <a:cs typeface="STIX SMART MathJax Main"/>
              </a:rPr>
              <a:t> </a:t>
            </a:r>
            <a:r>
              <a:rPr sz="1200" spc="55">
                <a:solidFill>
                  <a:srgbClr val="FFFFFF"/>
                </a:solidFill>
                <a:latin typeface="Congenial SemiBold" panose="02000503040000020004" pitchFamily="2" charset="0"/>
                <a:cs typeface="STIX SMART MathJax Main"/>
              </a:rPr>
              <a:t>education</a:t>
            </a:r>
            <a:r>
              <a:rPr sz="1200" spc="10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stakeholders</a:t>
            </a:r>
            <a:r>
              <a:rPr sz="1200" spc="100">
                <a:solidFill>
                  <a:srgbClr val="FFFFFF"/>
                </a:solidFill>
                <a:latin typeface="Congenial SemiBold" panose="02000503040000020004" pitchFamily="2" charset="0"/>
                <a:cs typeface="STIX SMART MathJax Main"/>
              </a:rPr>
              <a:t> </a:t>
            </a:r>
            <a:r>
              <a:rPr sz="1200" spc="95">
                <a:solidFill>
                  <a:srgbClr val="FFFFFF"/>
                </a:solidFill>
                <a:latin typeface="Congenial SemiBold" panose="02000503040000020004" pitchFamily="2" charset="0"/>
                <a:cs typeface="STIX SMART MathJax Main"/>
              </a:rPr>
              <a:t>accept</a:t>
            </a:r>
            <a:r>
              <a:rPr sz="1200" spc="10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responsibility</a:t>
            </a:r>
            <a:r>
              <a:rPr sz="1200" spc="100">
                <a:solidFill>
                  <a:srgbClr val="FFFFFF"/>
                </a:solidFill>
                <a:latin typeface="Congenial SemiBold" panose="02000503040000020004" pitchFamily="2" charset="0"/>
                <a:cs typeface="STIX SMART MathJax Main"/>
              </a:rPr>
              <a:t> </a:t>
            </a:r>
            <a:r>
              <a:rPr sz="1200" spc="-25">
                <a:solidFill>
                  <a:srgbClr val="FFFFFF"/>
                </a:solidFill>
                <a:latin typeface="Congenial SemiBold" panose="02000503040000020004" pitchFamily="2" charset="0"/>
                <a:cs typeface="STIX SMART MathJax Main"/>
              </a:rPr>
              <a:t>for </a:t>
            </a:r>
            <a:r>
              <a:rPr sz="1200">
                <a:solidFill>
                  <a:srgbClr val="FFFFFF"/>
                </a:solidFill>
                <a:latin typeface="Congenial SemiBold" panose="02000503040000020004" pitchFamily="2" charset="0"/>
                <a:cs typeface="STIX SMART MathJax Main"/>
              </a:rPr>
              <a:t>building</a:t>
            </a:r>
            <a:r>
              <a:rPr sz="1200" spc="85">
                <a:solidFill>
                  <a:srgbClr val="FFFFFF"/>
                </a:solidFill>
                <a:latin typeface="Congenial SemiBold" panose="02000503040000020004" pitchFamily="2" charset="0"/>
                <a:cs typeface="STIX SMART MathJax Main"/>
              </a:rPr>
              <a:t> </a:t>
            </a:r>
            <a:r>
              <a:rPr sz="1200" spc="55">
                <a:solidFill>
                  <a:srgbClr val="FFFFFF"/>
                </a:solidFill>
                <a:latin typeface="Congenial SemiBold" panose="02000503040000020004" pitchFamily="2" charset="0"/>
                <a:cs typeface="STIX SMART MathJax Main"/>
              </a:rPr>
              <a:t>capacity</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of</a:t>
            </a:r>
            <a:r>
              <a:rPr sz="1200" spc="85">
                <a:solidFill>
                  <a:srgbClr val="FFFFFF"/>
                </a:solidFill>
                <a:latin typeface="Congenial SemiBold" panose="02000503040000020004" pitchFamily="2" charset="0"/>
                <a:cs typeface="STIX SMART MathJax Main"/>
              </a:rPr>
              <a:t> </a:t>
            </a:r>
            <a:r>
              <a:rPr sz="1200" spc="60">
                <a:solidFill>
                  <a:srgbClr val="FFFFFF"/>
                </a:solidFill>
                <a:latin typeface="Congenial SemiBold" panose="02000503040000020004" pitchFamily="2" charset="0"/>
                <a:cs typeface="STIX SMART MathJax Main"/>
              </a:rPr>
              <a:t>the</a:t>
            </a:r>
            <a:r>
              <a:rPr sz="1200" spc="85">
                <a:solidFill>
                  <a:srgbClr val="FFFFFF"/>
                </a:solidFill>
                <a:latin typeface="Congenial SemiBold" panose="02000503040000020004" pitchFamily="2" charset="0"/>
                <a:cs typeface="STIX SMART MathJax Main"/>
              </a:rPr>
              <a:t> </a:t>
            </a:r>
            <a:r>
              <a:rPr sz="1200" spc="55">
                <a:solidFill>
                  <a:srgbClr val="FFFFFF"/>
                </a:solidFill>
                <a:latin typeface="Congenial SemiBold" panose="02000503040000020004" pitchFamily="2" charset="0"/>
                <a:cs typeface="STIX SMART MathJax Main"/>
              </a:rPr>
              <a:t>education</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system</a:t>
            </a:r>
            <a:r>
              <a:rPr sz="1200" spc="85">
                <a:solidFill>
                  <a:srgbClr val="FFFFFF"/>
                </a:solidFill>
                <a:latin typeface="Congenial SemiBold" panose="02000503040000020004" pitchFamily="2" charset="0"/>
                <a:cs typeface="STIX SMART MathJax Main"/>
              </a:rPr>
              <a:t> </a:t>
            </a:r>
            <a:r>
              <a:rPr sz="1200" spc="-385">
                <a:solidFill>
                  <a:srgbClr val="FFFFFF"/>
                </a:solidFill>
                <a:latin typeface="Congenial SemiBold" panose="02000503040000020004" pitchFamily="2" charset="0"/>
                <a:cs typeface="STIX SMART MathJax Main"/>
              </a:rPr>
              <a:t>—</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in</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classrooms,</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schools,</a:t>
            </a:r>
            <a:r>
              <a:rPr sz="1200" spc="8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school</a:t>
            </a:r>
            <a:r>
              <a:rPr sz="1200" spc="8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authorities </a:t>
            </a:r>
            <a:r>
              <a:rPr sz="1200" spc="75">
                <a:solidFill>
                  <a:srgbClr val="FFFFFF"/>
                </a:solidFill>
                <a:latin typeface="Congenial SemiBold" panose="02000503040000020004" pitchFamily="2" charset="0"/>
                <a:cs typeface="STIX SMART MathJax Main"/>
              </a:rPr>
              <a:t>and</a:t>
            </a:r>
            <a:r>
              <a:rPr sz="1200" spc="14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in</a:t>
            </a:r>
            <a:r>
              <a:rPr sz="1200" spc="14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government.</a:t>
            </a:r>
            <a:r>
              <a:rPr sz="1200" spc="14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Ensuring</a:t>
            </a:r>
            <a:r>
              <a:rPr sz="1200" spc="14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continuous</a:t>
            </a:r>
            <a:r>
              <a:rPr sz="1200" spc="145">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improvement</a:t>
            </a:r>
            <a:r>
              <a:rPr sz="1200" spc="14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throughout</a:t>
            </a:r>
            <a:r>
              <a:rPr sz="1200" spc="145">
                <a:solidFill>
                  <a:srgbClr val="FFFFFF"/>
                </a:solidFill>
                <a:latin typeface="Congenial SemiBold" panose="02000503040000020004" pitchFamily="2" charset="0"/>
                <a:cs typeface="STIX SMART MathJax Main"/>
              </a:rPr>
              <a:t> </a:t>
            </a:r>
            <a:r>
              <a:rPr sz="1200" spc="60">
                <a:solidFill>
                  <a:srgbClr val="FFFFFF"/>
                </a:solidFill>
                <a:latin typeface="Congenial SemiBold" panose="02000503040000020004" pitchFamily="2" charset="0"/>
                <a:cs typeface="STIX SMART MathJax Main"/>
              </a:rPr>
              <a:t>the</a:t>
            </a:r>
            <a:r>
              <a:rPr sz="1200" spc="14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system </a:t>
            </a:r>
            <a:r>
              <a:rPr sz="1200" spc="55">
                <a:solidFill>
                  <a:srgbClr val="FFFFFF"/>
                </a:solidFill>
                <a:latin typeface="Congenial SemiBold" panose="02000503040000020004" pitchFamily="2" charset="0"/>
                <a:cs typeface="STIX SMART MathJax Main"/>
              </a:rPr>
              <a:t>necessitates</a:t>
            </a:r>
            <a:r>
              <a:rPr sz="1200" spc="60">
                <a:solidFill>
                  <a:srgbClr val="FFFFFF"/>
                </a:solidFill>
                <a:latin typeface="Congenial SemiBold" panose="02000503040000020004" pitchFamily="2" charset="0"/>
                <a:cs typeface="STIX SMART MathJax Main"/>
              </a:rPr>
              <a:t> </a:t>
            </a:r>
            <a:r>
              <a:rPr sz="1200" spc="145">
                <a:solidFill>
                  <a:srgbClr val="FFFFFF"/>
                </a:solidFill>
                <a:latin typeface="Congenial SemiBold" panose="02000503040000020004" pitchFamily="2" charset="0"/>
                <a:cs typeface="STIX SMART MathJax Main"/>
              </a:rPr>
              <a:t>a</a:t>
            </a:r>
            <a:r>
              <a:rPr sz="1200" spc="7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collective</a:t>
            </a:r>
            <a:r>
              <a:rPr sz="1200" spc="70">
                <a:solidFill>
                  <a:srgbClr val="FFFFFF"/>
                </a:solidFill>
                <a:latin typeface="Congenial SemiBold" panose="02000503040000020004" pitchFamily="2" charset="0"/>
                <a:cs typeface="STIX SMART MathJax Main"/>
              </a:rPr>
              <a:t> approach </a:t>
            </a:r>
            <a:r>
              <a:rPr sz="1200" spc="65">
                <a:solidFill>
                  <a:srgbClr val="FFFFFF"/>
                </a:solidFill>
                <a:latin typeface="Congenial SemiBold" panose="02000503040000020004" pitchFamily="2" charset="0"/>
                <a:cs typeface="STIX SMART MathJax Main"/>
              </a:rPr>
              <a:t>that</a:t>
            </a:r>
            <a:r>
              <a:rPr sz="1200" spc="7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recognizes</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diversity</a:t>
            </a:r>
            <a:r>
              <a:rPr sz="1200" spc="70">
                <a:solidFill>
                  <a:srgbClr val="FFFFFF"/>
                </a:solidFill>
                <a:latin typeface="Congenial SemiBold" panose="02000503040000020004" pitchFamily="2" charset="0"/>
                <a:cs typeface="STIX SMART MathJax Main"/>
              </a:rPr>
              <a:t> </a:t>
            </a:r>
            <a:r>
              <a:rPr sz="1200">
                <a:solidFill>
                  <a:srgbClr val="FFFFFF"/>
                </a:solidFill>
                <a:latin typeface="Congenial SemiBold" panose="02000503040000020004" pitchFamily="2" charset="0"/>
                <a:cs typeface="STIX SMART MathJax Main"/>
              </a:rPr>
              <a:t>within</a:t>
            </a:r>
            <a:r>
              <a:rPr sz="1200" spc="7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Alberta,</a:t>
            </a:r>
            <a:r>
              <a:rPr sz="1200" spc="7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relies</a:t>
            </a:r>
            <a:r>
              <a:rPr sz="1200" spc="75">
                <a:solidFill>
                  <a:srgbClr val="FFFFFF"/>
                </a:solidFill>
                <a:latin typeface="Congenial SemiBold" panose="02000503040000020004" pitchFamily="2" charset="0"/>
                <a:cs typeface="STIX SMART MathJax Main"/>
              </a:rPr>
              <a:t> </a:t>
            </a:r>
            <a:r>
              <a:rPr sz="1200" spc="-25">
                <a:solidFill>
                  <a:srgbClr val="FFFFFF"/>
                </a:solidFill>
                <a:latin typeface="Congenial SemiBold" panose="02000503040000020004" pitchFamily="2" charset="0"/>
                <a:cs typeface="STIX SMART MathJax Main"/>
              </a:rPr>
              <a:t>on </a:t>
            </a:r>
            <a:r>
              <a:rPr sz="1200" spc="45">
                <a:solidFill>
                  <a:srgbClr val="FFFFFF"/>
                </a:solidFill>
                <a:latin typeface="Congenial SemiBold" panose="02000503040000020004" pitchFamily="2" charset="0"/>
                <a:cs typeface="STIX SMART MathJax Main"/>
              </a:rPr>
              <a:t>evidence</a:t>
            </a:r>
            <a:r>
              <a:rPr sz="1200" spc="60">
                <a:solidFill>
                  <a:srgbClr val="FFFFFF"/>
                </a:solidFill>
                <a:latin typeface="Congenial SemiBold" panose="02000503040000020004" pitchFamily="2" charset="0"/>
                <a:cs typeface="STIX SMART MathJax Main"/>
              </a:rPr>
              <a:t> </a:t>
            </a:r>
            <a:r>
              <a:rPr sz="1200" spc="55">
                <a:solidFill>
                  <a:srgbClr val="FFFFFF"/>
                </a:solidFill>
                <a:latin typeface="Congenial SemiBold" panose="02000503040000020004" pitchFamily="2" charset="0"/>
                <a:cs typeface="STIX SMART MathJax Main"/>
              </a:rPr>
              <a:t>to</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make</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decisions,</a:t>
            </a:r>
            <a:r>
              <a:rPr sz="1200" spc="60">
                <a:solidFill>
                  <a:srgbClr val="FFFFFF"/>
                </a:solidFill>
                <a:latin typeface="Congenial SemiBold" panose="02000503040000020004" pitchFamily="2" charset="0"/>
                <a:cs typeface="STIX SMART MathJax Main"/>
              </a:rPr>
              <a:t> </a:t>
            </a:r>
            <a:r>
              <a:rPr sz="1200" spc="75">
                <a:solidFill>
                  <a:srgbClr val="FFFFFF"/>
                </a:solidFill>
                <a:latin typeface="Congenial SemiBold" panose="02000503040000020004" pitchFamily="2" charset="0"/>
                <a:cs typeface="STIX SMART MathJax Main"/>
              </a:rPr>
              <a:t>and</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is</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responsive</a:t>
            </a:r>
            <a:r>
              <a:rPr sz="1200" spc="60">
                <a:solidFill>
                  <a:srgbClr val="FFFFFF"/>
                </a:solidFill>
                <a:latin typeface="Congenial SemiBold" panose="02000503040000020004" pitchFamily="2" charset="0"/>
                <a:cs typeface="STIX SMART MathJax Main"/>
              </a:rPr>
              <a:t> </a:t>
            </a:r>
            <a:r>
              <a:rPr sz="1200" spc="55">
                <a:solidFill>
                  <a:srgbClr val="FFFFFF"/>
                </a:solidFill>
                <a:latin typeface="Congenial SemiBold" panose="02000503040000020004" pitchFamily="2" charset="0"/>
                <a:cs typeface="STIX SMART MathJax Main"/>
              </a:rPr>
              <a:t>to</a:t>
            </a:r>
            <a:r>
              <a:rPr sz="1200" spc="65">
                <a:solidFill>
                  <a:srgbClr val="FFFFFF"/>
                </a:solidFill>
                <a:latin typeface="Congenial SemiBold" panose="02000503040000020004" pitchFamily="2" charset="0"/>
                <a:cs typeface="STIX SMART MathJax Main"/>
              </a:rPr>
              <a:t> </a:t>
            </a:r>
            <a:r>
              <a:rPr sz="1200" spc="60">
                <a:solidFill>
                  <a:srgbClr val="FFFFFF"/>
                </a:solidFill>
                <a:latin typeface="Congenial SemiBold" panose="02000503040000020004" pitchFamily="2" charset="0"/>
                <a:cs typeface="STIX SMART MathJax Main"/>
              </a:rPr>
              <a:t>the</a:t>
            </a:r>
            <a:r>
              <a:rPr sz="1200" spc="65">
                <a:solidFill>
                  <a:srgbClr val="FFFFFF"/>
                </a:solidFill>
                <a:latin typeface="Congenial SemiBold" panose="02000503040000020004" pitchFamily="2" charset="0"/>
                <a:cs typeface="STIX SMART MathJax Main"/>
              </a:rPr>
              <a:t> needs</a:t>
            </a:r>
            <a:r>
              <a:rPr sz="1200" spc="6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of</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students</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in</a:t>
            </a:r>
            <a:r>
              <a:rPr sz="1200" spc="60">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their</a:t>
            </a:r>
            <a:r>
              <a:rPr sz="1200" spc="65">
                <a:solidFill>
                  <a:srgbClr val="FFFFFF"/>
                </a:solidFill>
                <a:latin typeface="Congenial SemiBold" panose="02000503040000020004" pitchFamily="2" charset="0"/>
                <a:cs typeface="STIX SMART MathJax Main"/>
              </a:rPr>
              <a:t> </a:t>
            </a:r>
            <a:r>
              <a:rPr sz="1200" spc="-10">
                <a:solidFill>
                  <a:srgbClr val="FFFFFF"/>
                </a:solidFill>
                <a:latin typeface="Congenial SemiBold" panose="02000503040000020004" pitchFamily="2" charset="0"/>
                <a:cs typeface="STIX SMART MathJax Main"/>
              </a:rPr>
              <a:t>local contexts.</a:t>
            </a:r>
            <a:endParaRPr sz="1200">
              <a:latin typeface="Congenial SemiBold" panose="02000503040000020004" pitchFamily="2" charset="0"/>
              <a:cs typeface="STIX SMART MathJax Main"/>
            </a:endParaRPr>
          </a:p>
        </p:txBody>
      </p:sp>
      <p:sp>
        <p:nvSpPr>
          <p:cNvPr id="14" name="object 14"/>
          <p:cNvSpPr txBox="1">
            <a:spLocks noGrp="1"/>
          </p:cNvSpPr>
          <p:nvPr>
            <p:ph type="title"/>
          </p:nvPr>
        </p:nvSpPr>
        <p:spPr>
          <a:xfrm>
            <a:off x="1098844" y="924542"/>
            <a:ext cx="5834108" cy="504625"/>
          </a:xfrm>
          <a:prstGeom prst="rect">
            <a:avLst/>
          </a:prstGeom>
        </p:spPr>
        <p:txBody>
          <a:bodyPr vert="horz" wrap="square" lIns="0" tIns="12065" rIns="0" bIns="0" rtlCol="0">
            <a:spAutoFit/>
          </a:bodyPr>
          <a:lstStyle/>
          <a:p>
            <a:pPr marL="12700">
              <a:lnSpc>
                <a:spcPct val="100000"/>
              </a:lnSpc>
              <a:spcBef>
                <a:spcPts val="95"/>
              </a:spcBef>
            </a:pPr>
            <a:r>
              <a:rPr spc="380">
                <a:latin typeface="Congenial SemiBold" panose="02000503040000020004" pitchFamily="2" charset="0"/>
              </a:rPr>
              <a:t>Assurance</a:t>
            </a:r>
            <a:r>
              <a:rPr lang="en-US" spc="180">
                <a:latin typeface="Congenial SemiBold" panose="02000503040000020004" pitchFamily="2" charset="0"/>
              </a:rPr>
              <a:t> </a:t>
            </a:r>
            <a:r>
              <a:rPr spc="465">
                <a:latin typeface="Congenial SemiBold" panose="02000503040000020004" pitchFamily="2" charset="0"/>
              </a:rPr>
              <a:t>Framework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408761E-160F-B665-5952-42EFF42A10FD}"/>
              </a:ext>
            </a:extLst>
          </p:cNvPr>
          <p:cNvSpPr/>
          <p:nvPr/>
        </p:nvSpPr>
        <p:spPr>
          <a:xfrm>
            <a:off x="0" y="0"/>
            <a:ext cx="7556500" cy="10699750"/>
          </a:xfrm>
          <a:prstGeom prst="rect">
            <a:avLst/>
          </a:prstGeom>
          <a:solidFill>
            <a:schemeClr val="accent3">
              <a:lumMod val="60000"/>
              <a:lumOff val="40000"/>
            </a:schemeClr>
          </a:solidFill>
          <a:effectLst>
            <a:innerShdw blurRad="63500" dist="50800" dir="13500000">
              <a:prstClr val="black">
                <a:alpha val="50000"/>
              </a:prstClr>
            </a:inn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2" name="object 2"/>
          <p:cNvPicPr/>
          <p:nvPr/>
        </p:nvPicPr>
        <p:blipFill>
          <a:blip r:embed="rId2">
            <a:extLst>
              <a:ext uri="{28A0092B-C50C-407E-A947-70E740481C1C}">
                <a14:useLocalDpi xmlns:a14="http://schemas.microsoft.com/office/drawing/2010/main" val="0"/>
              </a:ext>
            </a:extLst>
          </a:blip>
          <a:srcRect/>
          <a:stretch/>
        </p:blipFill>
        <p:spPr>
          <a:xfrm>
            <a:off x="0" y="-1"/>
            <a:ext cx="7556500" cy="10699749"/>
          </a:xfrm>
          <a:prstGeom prst="rect">
            <a:avLst/>
          </a:prstGeom>
        </p:spPr>
      </p:pic>
      <p:sp>
        <p:nvSpPr>
          <p:cNvPr id="3" name="object 3"/>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4" name="object 4"/>
          <p:cNvSpPr/>
          <p:nvPr/>
        </p:nvSpPr>
        <p:spPr>
          <a:xfrm>
            <a:off x="1037131" y="2196984"/>
            <a:ext cx="6167120" cy="1123315"/>
          </a:xfrm>
          <a:custGeom>
            <a:avLst/>
            <a:gdLst/>
            <a:ahLst/>
            <a:cxnLst/>
            <a:rect l="l" t="t" r="r" b="b"/>
            <a:pathLst>
              <a:path w="6167120" h="1123314">
                <a:moveTo>
                  <a:pt x="6166943" y="1123006"/>
                </a:moveTo>
                <a:lnTo>
                  <a:pt x="0" y="1123006"/>
                </a:lnTo>
                <a:lnTo>
                  <a:pt x="0" y="0"/>
                </a:lnTo>
                <a:lnTo>
                  <a:pt x="6166943" y="0"/>
                </a:lnTo>
                <a:lnTo>
                  <a:pt x="6166943" y="1123006"/>
                </a:lnTo>
                <a:close/>
              </a:path>
            </a:pathLst>
          </a:custGeom>
          <a:solidFill>
            <a:srgbClr val="8299A1">
              <a:alpha val="79998"/>
            </a:srgbClr>
          </a:solidFill>
        </p:spPr>
        <p:txBody>
          <a:bodyPr wrap="square" lIns="0" tIns="0" rIns="0" bIns="0" rtlCol="0"/>
          <a:lstStyle/>
          <a:p>
            <a:endParaRPr/>
          </a:p>
        </p:txBody>
      </p:sp>
      <p:grpSp>
        <p:nvGrpSpPr>
          <p:cNvPr id="5" name="object 5"/>
          <p:cNvGrpSpPr/>
          <p:nvPr/>
        </p:nvGrpSpPr>
        <p:grpSpPr>
          <a:xfrm>
            <a:off x="379119" y="2512522"/>
            <a:ext cx="523875" cy="523875"/>
            <a:chOff x="379119" y="2512522"/>
            <a:chExt cx="523875" cy="523875"/>
          </a:xfrm>
        </p:grpSpPr>
        <p:sp>
          <p:nvSpPr>
            <p:cNvPr id="6" name="object 6"/>
            <p:cNvSpPr/>
            <p:nvPr/>
          </p:nvSpPr>
          <p:spPr>
            <a:xfrm>
              <a:off x="379119" y="2512522"/>
              <a:ext cx="523875" cy="523875"/>
            </a:xfrm>
            <a:custGeom>
              <a:avLst/>
              <a:gdLst/>
              <a:ahLst/>
              <a:cxnLst/>
              <a:rect l="l" t="t" r="r" b="b"/>
              <a:pathLst>
                <a:path w="523875" h="523875">
                  <a:moveTo>
                    <a:pt x="261717" y="523435"/>
                  </a:moveTo>
                  <a:lnTo>
                    <a:pt x="223315" y="520602"/>
                  </a:lnTo>
                  <a:lnTo>
                    <a:pt x="185744" y="512165"/>
                  </a:lnTo>
                  <a:lnTo>
                    <a:pt x="149818" y="498307"/>
                  </a:lnTo>
                  <a:lnTo>
                    <a:pt x="116315" y="479327"/>
                  </a:lnTo>
                  <a:lnTo>
                    <a:pt x="85958" y="455637"/>
                  </a:lnTo>
                  <a:lnTo>
                    <a:pt x="59407" y="427749"/>
                  </a:lnTo>
                  <a:lnTo>
                    <a:pt x="37234" y="396267"/>
                  </a:lnTo>
                  <a:lnTo>
                    <a:pt x="19922" y="361872"/>
                  </a:lnTo>
                  <a:lnTo>
                    <a:pt x="7843" y="325309"/>
                  </a:lnTo>
                  <a:lnTo>
                    <a:pt x="1260" y="287370"/>
                  </a:lnTo>
                  <a:lnTo>
                    <a:pt x="0" y="261717"/>
                  </a:lnTo>
                  <a:lnTo>
                    <a:pt x="78" y="255292"/>
                  </a:lnTo>
                  <a:lnTo>
                    <a:pt x="3852" y="216975"/>
                  </a:lnTo>
                  <a:lnTo>
                    <a:pt x="13209" y="179619"/>
                  </a:lnTo>
                  <a:lnTo>
                    <a:pt x="27944" y="144048"/>
                  </a:lnTo>
                  <a:lnTo>
                    <a:pt x="47742" y="111016"/>
                  </a:lnTo>
                  <a:lnTo>
                    <a:pt x="72167" y="81254"/>
                  </a:lnTo>
                  <a:lnTo>
                    <a:pt x="100702" y="55392"/>
                  </a:lnTo>
                  <a:lnTo>
                    <a:pt x="132715" y="34001"/>
                  </a:lnTo>
                  <a:lnTo>
                    <a:pt x="167528" y="17536"/>
                  </a:lnTo>
                  <a:lnTo>
                    <a:pt x="204372" y="6359"/>
                  </a:lnTo>
                  <a:lnTo>
                    <a:pt x="242466" y="708"/>
                  </a:lnTo>
                  <a:lnTo>
                    <a:pt x="261717" y="0"/>
                  </a:lnTo>
                  <a:lnTo>
                    <a:pt x="268142" y="78"/>
                  </a:lnTo>
                  <a:lnTo>
                    <a:pt x="306459" y="3852"/>
                  </a:lnTo>
                  <a:lnTo>
                    <a:pt x="343815" y="13209"/>
                  </a:lnTo>
                  <a:lnTo>
                    <a:pt x="379387" y="27944"/>
                  </a:lnTo>
                  <a:lnTo>
                    <a:pt x="412418" y="47742"/>
                  </a:lnTo>
                  <a:lnTo>
                    <a:pt x="442181" y="72167"/>
                  </a:lnTo>
                  <a:lnTo>
                    <a:pt x="468042" y="100702"/>
                  </a:lnTo>
                  <a:lnTo>
                    <a:pt x="489433" y="132715"/>
                  </a:lnTo>
                  <a:lnTo>
                    <a:pt x="505898" y="167528"/>
                  </a:lnTo>
                  <a:lnTo>
                    <a:pt x="517075" y="204372"/>
                  </a:lnTo>
                  <a:lnTo>
                    <a:pt x="522726" y="242466"/>
                  </a:lnTo>
                  <a:lnTo>
                    <a:pt x="523435" y="261717"/>
                  </a:lnTo>
                  <a:lnTo>
                    <a:pt x="523356" y="268142"/>
                  </a:lnTo>
                  <a:lnTo>
                    <a:pt x="519582" y="306459"/>
                  </a:lnTo>
                  <a:lnTo>
                    <a:pt x="510225" y="343815"/>
                  </a:lnTo>
                  <a:lnTo>
                    <a:pt x="495490" y="379387"/>
                  </a:lnTo>
                  <a:lnTo>
                    <a:pt x="475692" y="412418"/>
                  </a:lnTo>
                  <a:lnTo>
                    <a:pt x="451267" y="442181"/>
                  </a:lnTo>
                  <a:lnTo>
                    <a:pt x="422732" y="468042"/>
                  </a:lnTo>
                  <a:lnTo>
                    <a:pt x="390719" y="489433"/>
                  </a:lnTo>
                  <a:lnTo>
                    <a:pt x="355906" y="505898"/>
                  </a:lnTo>
                  <a:lnTo>
                    <a:pt x="319062" y="517075"/>
                  </a:lnTo>
                  <a:lnTo>
                    <a:pt x="280968" y="522726"/>
                  </a:lnTo>
                  <a:lnTo>
                    <a:pt x="261717" y="523435"/>
                  </a:lnTo>
                  <a:close/>
                </a:path>
              </a:pathLst>
            </a:custGeom>
            <a:solidFill>
              <a:srgbClr val="99B83C"/>
            </a:solidFill>
          </p:spPr>
          <p:txBody>
            <a:bodyPr wrap="square" lIns="0" tIns="0" rIns="0" bIns="0" rtlCol="0"/>
            <a:lstStyle/>
            <a:p>
              <a:endParaRPr/>
            </a:p>
          </p:txBody>
        </p:sp>
        <p:sp>
          <p:nvSpPr>
            <p:cNvPr id="7" name="object 7"/>
            <p:cNvSpPr/>
            <p:nvPr/>
          </p:nvSpPr>
          <p:spPr>
            <a:xfrm>
              <a:off x="433205" y="2625322"/>
              <a:ext cx="415290" cy="329565"/>
            </a:xfrm>
            <a:custGeom>
              <a:avLst/>
              <a:gdLst/>
              <a:ahLst/>
              <a:cxnLst/>
              <a:rect l="l" t="t" r="r" b="b"/>
              <a:pathLst>
                <a:path w="415290" h="329564">
                  <a:moveTo>
                    <a:pt x="142725" y="329397"/>
                  </a:moveTo>
                  <a:lnTo>
                    <a:pt x="0" y="186683"/>
                  </a:lnTo>
                  <a:lnTo>
                    <a:pt x="56865" y="129811"/>
                  </a:lnTo>
                  <a:lnTo>
                    <a:pt x="142725" y="215655"/>
                  </a:lnTo>
                  <a:lnTo>
                    <a:pt x="358359" y="0"/>
                  </a:lnTo>
                  <a:lnTo>
                    <a:pt x="415246" y="56860"/>
                  </a:lnTo>
                  <a:lnTo>
                    <a:pt x="142725" y="329397"/>
                  </a:lnTo>
                  <a:close/>
                </a:path>
              </a:pathLst>
            </a:custGeom>
            <a:solidFill>
              <a:srgbClr val="FFFFFF"/>
            </a:solidFill>
          </p:spPr>
          <p:txBody>
            <a:bodyPr wrap="square" lIns="0" tIns="0" rIns="0" bIns="0" rtlCol="0"/>
            <a:lstStyle/>
            <a:p>
              <a:endParaRPr/>
            </a:p>
          </p:txBody>
        </p:sp>
      </p:grpSp>
      <p:sp>
        <p:nvSpPr>
          <p:cNvPr id="8" name="object 8"/>
          <p:cNvSpPr txBox="1"/>
          <p:nvPr/>
        </p:nvSpPr>
        <p:spPr>
          <a:xfrm>
            <a:off x="1770531" y="2271790"/>
            <a:ext cx="2118969" cy="902298"/>
          </a:xfrm>
          <a:prstGeom prst="rect">
            <a:avLst/>
          </a:prstGeom>
        </p:spPr>
        <p:txBody>
          <a:bodyPr vert="horz" wrap="square" lIns="0" tIns="12700" rIns="0" bIns="0" rtlCol="0">
            <a:spAutoFit/>
          </a:bodyPr>
          <a:lstStyle/>
          <a:p>
            <a:pPr marR="224790">
              <a:lnSpc>
                <a:spcPct val="138800"/>
              </a:lnSpc>
              <a:spcBef>
                <a:spcPts val="100"/>
              </a:spcBef>
            </a:pPr>
            <a:r>
              <a:rPr sz="1000">
                <a:solidFill>
                  <a:srgbClr val="FFFFFF"/>
                </a:solidFill>
                <a:latin typeface="Congenial SemiBold" panose="02000503040000020004" pitchFamily="2" charset="0"/>
                <a:cs typeface="STIX SMART MathJax Main"/>
              </a:rPr>
              <a:t>Student</a:t>
            </a:r>
            <a:r>
              <a:rPr sz="1000" spc="145">
                <a:solidFill>
                  <a:srgbClr val="FFFFFF"/>
                </a:solidFill>
                <a:latin typeface="Congenial SemiBold" panose="02000503040000020004" pitchFamily="2" charset="0"/>
                <a:cs typeface="STIX SMART MathJax Main"/>
              </a:rPr>
              <a:t> </a:t>
            </a:r>
            <a:r>
              <a:rPr sz="1000">
                <a:solidFill>
                  <a:srgbClr val="FFFFFF"/>
                </a:solidFill>
                <a:latin typeface="Congenial SemiBold" panose="02000503040000020004" pitchFamily="2" charset="0"/>
                <a:cs typeface="STIX SMART MathJax Main"/>
              </a:rPr>
              <a:t>Learning</a:t>
            </a:r>
            <a:r>
              <a:rPr sz="1000" spc="150">
                <a:solidFill>
                  <a:srgbClr val="FFFFFF"/>
                </a:solidFill>
                <a:latin typeface="Congenial SemiBold" panose="02000503040000020004" pitchFamily="2" charset="0"/>
                <a:cs typeface="STIX SMART MathJax Main"/>
              </a:rPr>
              <a:t> </a:t>
            </a:r>
            <a:r>
              <a:rPr sz="1000" spc="-10">
                <a:solidFill>
                  <a:srgbClr val="FFFFFF"/>
                </a:solidFill>
                <a:latin typeface="Congenial SemiBold" panose="02000503040000020004" pitchFamily="2" charset="0"/>
                <a:cs typeface="STIX SMART MathJax Main"/>
              </a:rPr>
              <a:t>Engagement Citizenship</a:t>
            </a:r>
            <a:endParaRPr sz="1000">
              <a:latin typeface="Congenial SemiBold" panose="02000503040000020004" pitchFamily="2" charset="0"/>
              <a:cs typeface="STIX SMART MathJax Main"/>
            </a:endParaRPr>
          </a:p>
          <a:p>
            <a:pPr>
              <a:lnSpc>
                <a:spcPct val="100000"/>
              </a:lnSpc>
              <a:spcBef>
                <a:spcPts val="465"/>
              </a:spcBef>
            </a:pPr>
            <a:r>
              <a:rPr sz="1000">
                <a:solidFill>
                  <a:srgbClr val="FFFFFF"/>
                </a:solidFill>
                <a:latin typeface="Congenial SemiBold" panose="02000503040000020004" pitchFamily="2" charset="0"/>
                <a:cs typeface="STIX SMART MathJax Main"/>
              </a:rPr>
              <a:t>3-</a:t>
            </a:r>
            <a:r>
              <a:rPr sz="1000" spc="-80">
                <a:solidFill>
                  <a:srgbClr val="FFFFFF"/>
                </a:solidFill>
                <a:latin typeface="Congenial SemiBold" panose="02000503040000020004" pitchFamily="2" charset="0"/>
                <a:cs typeface="STIX SMART MathJax Main"/>
              </a:rPr>
              <a:t>Yr</a:t>
            </a:r>
            <a:r>
              <a:rPr sz="1000" spc="105">
                <a:solidFill>
                  <a:srgbClr val="FFFFFF"/>
                </a:solidFill>
                <a:latin typeface="Congenial SemiBold" panose="02000503040000020004" pitchFamily="2" charset="0"/>
                <a:cs typeface="STIX SMART MathJax Main"/>
              </a:rPr>
              <a:t> </a:t>
            </a:r>
            <a:r>
              <a:rPr sz="1000" spc="-20">
                <a:solidFill>
                  <a:srgbClr val="FFFFFF"/>
                </a:solidFill>
                <a:latin typeface="Congenial SemiBold" panose="02000503040000020004" pitchFamily="2" charset="0"/>
                <a:cs typeface="STIX SMART MathJax Main"/>
              </a:rPr>
              <a:t>High</a:t>
            </a:r>
            <a:r>
              <a:rPr sz="1000" spc="105">
                <a:solidFill>
                  <a:srgbClr val="FFFFFF"/>
                </a:solidFill>
                <a:latin typeface="Congenial SemiBold" panose="02000503040000020004" pitchFamily="2" charset="0"/>
                <a:cs typeface="STIX SMART MathJax Main"/>
              </a:rPr>
              <a:t> </a:t>
            </a:r>
            <a:r>
              <a:rPr sz="1000">
                <a:solidFill>
                  <a:srgbClr val="FFFFFF"/>
                </a:solidFill>
                <a:latin typeface="Congenial SemiBold" panose="02000503040000020004" pitchFamily="2" charset="0"/>
                <a:cs typeface="STIX SMART MathJax Main"/>
              </a:rPr>
              <a:t>School</a:t>
            </a:r>
            <a:r>
              <a:rPr sz="1000" spc="110">
                <a:solidFill>
                  <a:srgbClr val="FFFFFF"/>
                </a:solidFill>
                <a:latin typeface="Congenial SemiBold" panose="02000503040000020004" pitchFamily="2" charset="0"/>
                <a:cs typeface="STIX SMART MathJax Main"/>
              </a:rPr>
              <a:t> </a:t>
            </a:r>
            <a:r>
              <a:rPr sz="1000">
                <a:solidFill>
                  <a:srgbClr val="FFFFFF"/>
                </a:solidFill>
                <a:latin typeface="Congenial SemiBold" panose="02000503040000020004" pitchFamily="2" charset="0"/>
                <a:cs typeface="STIX SMART MathJax Main"/>
              </a:rPr>
              <a:t>Completion</a:t>
            </a:r>
            <a:r>
              <a:rPr sz="1000" spc="105">
                <a:solidFill>
                  <a:srgbClr val="FFFFFF"/>
                </a:solidFill>
                <a:latin typeface="Congenial SemiBold" panose="02000503040000020004" pitchFamily="2" charset="0"/>
                <a:cs typeface="STIX SMART MathJax Main"/>
              </a:rPr>
              <a:t> </a:t>
            </a:r>
            <a:r>
              <a:rPr sz="1000" spc="-20">
                <a:solidFill>
                  <a:srgbClr val="FFFFFF"/>
                </a:solidFill>
                <a:latin typeface="Congenial SemiBold" panose="02000503040000020004" pitchFamily="2" charset="0"/>
                <a:cs typeface="STIX SMART MathJax Main"/>
              </a:rPr>
              <a:t>Rate</a:t>
            </a:r>
            <a:endParaRPr sz="1000">
              <a:latin typeface="Congenial SemiBold" panose="02000503040000020004" pitchFamily="2" charset="0"/>
              <a:cs typeface="STIX SMART MathJax Main"/>
            </a:endParaRPr>
          </a:p>
          <a:p>
            <a:pPr>
              <a:lnSpc>
                <a:spcPct val="100000"/>
              </a:lnSpc>
              <a:spcBef>
                <a:spcPts val="715"/>
              </a:spcBef>
            </a:pPr>
            <a:r>
              <a:rPr sz="1000" spc="50">
                <a:solidFill>
                  <a:srgbClr val="FFFFFF"/>
                </a:solidFill>
                <a:latin typeface="Congenial SemiBold" panose="02000503040000020004" pitchFamily="2" charset="0"/>
                <a:cs typeface="STIX SMART MathJax Main"/>
              </a:rPr>
              <a:t>5-</a:t>
            </a:r>
            <a:r>
              <a:rPr sz="1000" spc="-80">
                <a:solidFill>
                  <a:srgbClr val="FFFFFF"/>
                </a:solidFill>
                <a:latin typeface="Congenial SemiBold" panose="02000503040000020004" pitchFamily="2" charset="0"/>
                <a:cs typeface="STIX SMART MathJax Main"/>
              </a:rPr>
              <a:t>Yr</a:t>
            </a:r>
            <a:r>
              <a:rPr sz="1000" spc="85">
                <a:solidFill>
                  <a:srgbClr val="FFFFFF"/>
                </a:solidFill>
                <a:latin typeface="Congenial SemiBold" panose="02000503040000020004" pitchFamily="2" charset="0"/>
                <a:cs typeface="STIX SMART MathJax Main"/>
              </a:rPr>
              <a:t> </a:t>
            </a:r>
            <a:r>
              <a:rPr sz="1000" spc="-20">
                <a:solidFill>
                  <a:srgbClr val="FFFFFF"/>
                </a:solidFill>
                <a:latin typeface="Congenial SemiBold" panose="02000503040000020004" pitchFamily="2" charset="0"/>
                <a:cs typeface="STIX SMART MathJax Main"/>
              </a:rPr>
              <a:t>High</a:t>
            </a:r>
            <a:r>
              <a:rPr sz="1000" spc="90">
                <a:solidFill>
                  <a:srgbClr val="FFFFFF"/>
                </a:solidFill>
                <a:latin typeface="Congenial SemiBold" panose="02000503040000020004" pitchFamily="2" charset="0"/>
                <a:cs typeface="STIX SMART MathJax Main"/>
              </a:rPr>
              <a:t> </a:t>
            </a:r>
            <a:r>
              <a:rPr sz="1000">
                <a:solidFill>
                  <a:srgbClr val="FFFFFF"/>
                </a:solidFill>
                <a:latin typeface="Congenial SemiBold" panose="02000503040000020004" pitchFamily="2" charset="0"/>
                <a:cs typeface="STIX SMART MathJax Main"/>
              </a:rPr>
              <a:t>School</a:t>
            </a:r>
            <a:r>
              <a:rPr sz="1000" spc="90">
                <a:solidFill>
                  <a:srgbClr val="FFFFFF"/>
                </a:solidFill>
                <a:latin typeface="Congenial SemiBold" panose="02000503040000020004" pitchFamily="2" charset="0"/>
                <a:cs typeface="STIX SMART MathJax Main"/>
              </a:rPr>
              <a:t> </a:t>
            </a:r>
            <a:r>
              <a:rPr sz="1000">
                <a:solidFill>
                  <a:srgbClr val="FFFFFF"/>
                </a:solidFill>
                <a:latin typeface="Congenial SemiBold" panose="02000503040000020004" pitchFamily="2" charset="0"/>
                <a:cs typeface="STIX SMART MathJax Main"/>
              </a:rPr>
              <a:t>Completion</a:t>
            </a:r>
            <a:r>
              <a:rPr sz="1000" spc="90">
                <a:solidFill>
                  <a:srgbClr val="FFFFFF"/>
                </a:solidFill>
                <a:latin typeface="Congenial SemiBold" panose="02000503040000020004" pitchFamily="2" charset="0"/>
                <a:cs typeface="STIX SMART MathJax Main"/>
              </a:rPr>
              <a:t> </a:t>
            </a:r>
            <a:r>
              <a:rPr sz="1000" spc="-20">
                <a:solidFill>
                  <a:srgbClr val="FFFFFF"/>
                </a:solidFill>
                <a:latin typeface="Congenial SemiBold" panose="02000503040000020004" pitchFamily="2" charset="0"/>
                <a:cs typeface="STIX SMART MathJax Main"/>
              </a:rPr>
              <a:t>Rate</a:t>
            </a:r>
            <a:endParaRPr sz="1000">
              <a:latin typeface="Congenial SemiBold" panose="02000503040000020004" pitchFamily="2" charset="0"/>
              <a:cs typeface="STIX SMART MathJax Main"/>
            </a:endParaRPr>
          </a:p>
        </p:txBody>
      </p:sp>
      <p:sp>
        <p:nvSpPr>
          <p:cNvPr id="9" name="object 9"/>
          <p:cNvSpPr txBox="1"/>
          <p:nvPr/>
        </p:nvSpPr>
        <p:spPr>
          <a:xfrm>
            <a:off x="1348479" y="2283854"/>
            <a:ext cx="123825" cy="903605"/>
          </a:xfrm>
          <a:prstGeom prst="rect">
            <a:avLst/>
          </a:prstGeom>
        </p:spPr>
        <p:txBody>
          <a:bodyPr vert="horz" wrap="square" lIns="0" tIns="41275" rIns="0" bIns="0" rtlCol="0">
            <a:spAutoFit/>
          </a:bodyPr>
          <a:lstStyle/>
          <a:p>
            <a:pPr>
              <a:lnSpc>
                <a:spcPct val="100000"/>
              </a:lnSpc>
              <a:spcBef>
                <a:spcPts val="325"/>
              </a:spcBef>
            </a:pPr>
            <a:r>
              <a:rPr sz="1200" b="1" spc="260">
                <a:solidFill>
                  <a:srgbClr val="FFFFFF"/>
                </a:solidFill>
                <a:latin typeface="Calibri"/>
                <a:cs typeface="Calibri"/>
              </a:rPr>
              <a:t>0</a:t>
            </a:r>
            <a:endParaRPr sz="1200">
              <a:latin typeface="Calibri"/>
              <a:cs typeface="Calibri"/>
            </a:endParaRPr>
          </a:p>
          <a:p>
            <a:pPr>
              <a:lnSpc>
                <a:spcPct val="100000"/>
              </a:lnSpc>
              <a:spcBef>
                <a:spcPts val="225"/>
              </a:spcBef>
            </a:pPr>
            <a:r>
              <a:rPr sz="1200" b="1" spc="260">
                <a:solidFill>
                  <a:srgbClr val="FFFFFF"/>
                </a:solidFill>
                <a:latin typeface="Calibri"/>
                <a:cs typeface="Calibri"/>
              </a:rPr>
              <a:t>0</a:t>
            </a:r>
            <a:endParaRPr sz="1200">
              <a:latin typeface="Calibri"/>
              <a:cs typeface="Calibri"/>
            </a:endParaRPr>
          </a:p>
          <a:p>
            <a:pPr>
              <a:lnSpc>
                <a:spcPct val="100000"/>
              </a:lnSpc>
              <a:spcBef>
                <a:spcPts val="225"/>
              </a:spcBef>
            </a:pPr>
            <a:r>
              <a:rPr sz="1200" b="1" spc="260">
                <a:solidFill>
                  <a:srgbClr val="FFFFFF"/>
                </a:solidFill>
                <a:latin typeface="Calibri"/>
                <a:cs typeface="Calibri"/>
              </a:rPr>
              <a:t>0</a:t>
            </a:r>
            <a:endParaRPr sz="1200">
              <a:latin typeface="Calibri"/>
              <a:cs typeface="Calibri"/>
            </a:endParaRPr>
          </a:p>
          <a:p>
            <a:pPr>
              <a:lnSpc>
                <a:spcPct val="100000"/>
              </a:lnSpc>
              <a:spcBef>
                <a:spcPts val="480"/>
              </a:spcBef>
            </a:pPr>
            <a:r>
              <a:rPr sz="1200" b="1" spc="260">
                <a:solidFill>
                  <a:srgbClr val="FFFFFF"/>
                </a:solidFill>
                <a:latin typeface="Calibri"/>
                <a:cs typeface="Calibri"/>
              </a:rPr>
              <a:t>0</a:t>
            </a:r>
            <a:endParaRPr sz="1200">
              <a:latin typeface="Calibri"/>
              <a:cs typeface="Calibri"/>
            </a:endParaRPr>
          </a:p>
        </p:txBody>
      </p:sp>
      <p:sp>
        <p:nvSpPr>
          <p:cNvPr id="10" name="object 10"/>
          <p:cNvSpPr txBox="1"/>
          <p:nvPr/>
        </p:nvSpPr>
        <p:spPr>
          <a:xfrm>
            <a:off x="4935363" y="2261224"/>
            <a:ext cx="1584006" cy="893834"/>
          </a:xfrm>
          <a:prstGeom prst="rect">
            <a:avLst/>
          </a:prstGeom>
        </p:spPr>
        <p:txBody>
          <a:bodyPr vert="horz" wrap="square" lIns="0" tIns="12700" rIns="0" bIns="0" rtlCol="0">
            <a:spAutoFit/>
          </a:bodyPr>
          <a:lstStyle/>
          <a:p>
            <a:pPr marR="254000">
              <a:lnSpc>
                <a:spcPct val="145800"/>
              </a:lnSpc>
              <a:spcBef>
                <a:spcPts val="100"/>
              </a:spcBef>
            </a:pPr>
            <a:r>
              <a:rPr sz="1000" spc="-114">
                <a:solidFill>
                  <a:srgbClr val="FFFFFF"/>
                </a:solidFill>
                <a:latin typeface="Congenial SemiBold" panose="02000503040000020004" pitchFamily="2" charset="0"/>
                <a:cs typeface="STIX SMART MathJax Main"/>
              </a:rPr>
              <a:t>PAT</a:t>
            </a:r>
            <a:r>
              <a:rPr sz="1000" spc="30">
                <a:solidFill>
                  <a:srgbClr val="FFFFFF"/>
                </a:solidFill>
                <a:latin typeface="Congenial SemiBold" panose="02000503040000020004" pitchFamily="2" charset="0"/>
                <a:cs typeface="STIX SMART MathJax Main"/>
              </a:rPr>
              <a:t> </a:t>
            </a:r>
            <a:r>
              <a:rPr sz="1000" spc="-10">
                <a:solidFill>
                  <a:srgbClr val="FFFFFF"/>
                </a:solidFill>
                <a:latin typeface="Congenial SemiBold" panose="02000503040000020004" pitchFamily="2" charset="0"/>
                <a:cs typeface="STIX SMART MathJax Main"/>
              </a:rPr>
              <a:t>Acceptable </a:t>
            </a:r>
            <a:r>
              <a:rPr sz="1000" spc="-114">
                <a:solidFill>
                  <a:srgbClr val="FFFFFF"/>
                </a:solidFill>
                <a:latin typeface="Congenial SemiBold" panose="02000503040000020004" pitchFamily="2" charset="0"/>
                <a:cs typeface="STIX SMART MathJax Main"/>
              </a:rPr>
              <a:t>PAT</a:t>
            </a:r>
            <a:r>
              <a:rPr sz="1000" spc="30">
                <a:solidFill>
                  <a:srgbClr val="FFFFFF"/>
                </a:solidFill>
                <a:latin typeface="Congenial SemiBold" panose="02000503040000020004" pitchFamily="2" charset="0"/>
                <a:cs typeface="STIX SMART MathJax Main"/>
              </a:rPr>
              <a:t> </a:t>
            </a:r>
            <a:r>
              <a:rPr sz="1000" spc="-10">
                <a:solidFill>
                  <a:srgbClr val="FFFFFF"/>
                </a:solidFill>
                <a:latin typeface="Congenial SemiBold" panose="02000503040000020004" pitchFamily="2" charset="0"/>
                <a:cs typeface="STIX SMART MathJax Main"/>
              </a:rPr>
              <a:t>Excellence</a:t>
            </a:r>
            <a:endParaRPr sz="1000">
              <a:latin typeface="Congenial SemiBold" panose="02000503040000020004" pitchFamily="2" charset="0"/>
              <a:cs typeface="STIX SMART MathJax Main"/>
            </a:endParaRPr>
          </a:p>
          <a:p>
            <a:pPr marR="5080">
              <a:lnSpc>
                <a:spcPct val="145800"/>
              </a:lnSpc>
            </a:pPr>
            <a:r>
              <a:rPr sz="1000">
                <a:solidFill>
                  <a:srgbClr val="FFFFFF"/>
                </a:solidFill>
                <a:latin typeface="Congenial SemiBold" panose="02000503040000020004" pitchFamily="2" charset="0"/>
                <a:cs typeface="STIX SMART MathJax Main"/>
              </a:rPr>
              <a:t>Diploma</a:t>
            </a:r>
            <a:r>
              <a:rPr sz="1000" spc="15">
                <a:solidFill>
                  <a:srgbClr val="FFFFFF"/>
                </a:solidFill>
                <a:latin typeface="Congenial SemiBold" panose="02000503040000020004" pitchFamily="2" charset="0"/>
                <a:cs typeface="STIX SMART MathJax Main"/>
              </a:rPr>
              <a:t> </a:t>
            </a:r>
            <a:r>
              <a:rPr sz="1000" spc="-10">
                <a:solidFill>
                  <a:srgbClr val="FFFFFF"/>
                </a:solidFill>
                <a:latin typeface="Congenial SemiBold" panose="02000503040000020004" pitchFamily="2" charset="0"/>
                <a:cs typeface="STIX SMART MathJax Main"/>
              </a:rPr>
              <a:t>Acceptable </a:t>
            </a:r>
            <a:r>
              <a:rPr sz="1000">
                <a:solidFill>
                  <a:srgbClr val="FFFFFF"/>
                </a:solidFill>
                <a:latin typeface="Congenial SemiBold" panose="02000503040000020004" pitchFamily="2" charset="0"/>
                <a:cs typeface="STIX SMART MathJax Main"/>
              </a:rPr>
              <a:t>Diploma</a:t>
            </a:r>
            <a:r>
              <a:rPr sz="1000" spc="15">
                <a:solidFill>
                  <a:srgbClr val="FFFFFF"/>
                </a:solidFill>
                <a:latin typeface="Congenial SemiBold" panose="02000503040000020004" pitchFamily="2" charset="0"/>
                <a:cs typeface="STIX SMART MathJax Main"/>
              </a:rPr>
              <a:t> </a:t>
            </a:r>
            <a:r>
              <a:rPr sz="1000" spc="-10">
                <a:solidFill>
                  <a:srgbClr val="FFFFFF"/>
                </a:solidFill>
                <a:latin typeface="Congenial SemiBold" panose="02000503040000020004" pitchFamily="2" charset="0"/>
                <a:cs typeface="STIX SMART MathJax Main"/>
              </a:rPr>
              <a:t>Excellence</a:t>
            </a:r>
            <a:endParaRPr sz="1000">
              <a:latin typeface="Congenial SemiBold" panose="02000503040000020004" pitchFamily="2" charset="0"/>
              <a:cs typeface="STIX SMART MathJax Main"/>
            </a:endParaRPr>
          </a:p>
        </p:txBody>
      </p:sp>
      <p:sp>
        <p:nvSpPr>
          <p:cNvPr id="11" name="object 11"/>
          <p:cNvSpPr txBox="1"/>
          <p:nvPr/>
        </p:nvSpPr>
        <p:spPr>
          <a:xfrm>
            <a:off x="4513310" y="2273287"/>
            <a:ext cx="123825" cy="914400"/>
          </a:xfrm>
          <a:prstGeom prst="rect">
            <a:avLst/>
          </a:prstGeom>
        </p:spPr>
        <p:txBody>
          <a:bodyPr vert="horz" wrap="square" lIns="0" tIns="52069" rIns="0" bIns="0" rtlCol="0">
            <a:spAutoFit/>
          </a:bodyPr>
          <a:lstStyle/>
          <a:p>
            <a:pPr>
              <a:lnSpc>
                <a:spcPct val="100000"/>
              </a:lnSpc>
              <a:spcBef>
                <a:spcPts val="409"/>
              </a:spcBef>
            </a:pPr>
            <a:r>
              <a:rPr sz="1200" b="1" spc="260">
                <a:solidFill>
                  <a:srgbClr val="FFFFFF"/>
                </a:solidFill>
                <a:latin typeface="Calibri"/>
                <a:cs typeface="Calibri"/>
              </a:rPr>
              <a:t>0</a:t>
            </a:r>
            <a:endParaRPr sz="1200">
              <a:latin typeface="Calibri"/>
              <a:cs typeface="Calibri"/>
            </a:endParaRPr>
          </a:p>
          <a:p>
            <a:pPr>
              <a:lnSpc>
                <a:spcPct val="100000"/>
              </a:lnSpc>
              <a:spcBef>
                <a:spcPts val="305"/>
              </a:spcBef>
            </a:pPr>
            <a:r>
              <a:rPr sz="1200" b="1" spc="260">
                <a:solidFill>
                  <a:srgbClr val="FFFFFF"/>
                </a:solidFill>
                <a:latin typeface="Calibri"/>
                <a:cs typeface="Calibri"/>
              </a:rPr>
              <a:t>0</a:t>
            </a:r>
            <a:endParaRPr sz="1200">
              <a:latin typeface="Calibri"/>
              <a:cs typeface="Calibri"/>
            </a:endParaRPr>
          </a:p>
          <a:p>
            <a:pPr>
              <a:lnSpc>
                <a:spcPct val="100000"/>
              </a:lnSpc>
              <a:spcBef>
                <a:spcPts val="310"/>
              </a:spcBef>
            </a:pPr>
            <a:r>
              <a:rPr sz="1200" b="1" spc="260">
                <a:solidFill>
                  <a:srgbClr val="FFFFFF"/>
                </a:solidFill>
                <a:latin typeface="Calibri"/>
                <a:cs typeface="Calibri"/>
              </a:rPr>
              <a:t>0</a:t>
            </a:r>
            <a:endParaRPr sz="1200">
              <a:latin typeface="Calibri"/>
              <a:cs typeface="Calibri"/>
            </a:endParaRPr>
          </a:p>
          <a:p>
            <a:pPr>
              <a:lnSpc>
                <a:spcPct val="100000"/>
              </a:lnSpc>
              <a:spcBef>
                <a:spcPts val="310"/>
              </a:spcBef>
            </a:pPr>
            <a:r>
              <a:rPr sz="1200" b="1" spc="260">
                <a:solidFill>
                  <a:srgbClr val="FFFFFF"/>
                </a:solidFill>
                <a:latin typeface="Calibri"/>
                <a:cs typeface="Calibri"/>
              </a:rPr>
              <a:t>0</a:t>
            </a:r>
            <a:endParaRPr sz="1200">
              <a:latin typeface="Calibri"/>
              <a:cs typeface="Calibri"/>
            </a:endParaRPr>
          </a:p>
        </p:txBody>
      </p:sp>
      <p:sp>
        <p:nvSpPr>
          <p:cNvPr id="12" name="object 12"/>
          <p:cNvSpPr txBox="1"/>
          <p:nvPr/>
        </p:nvSpPr>
        <p:spPr>
          <a:xfrm>
            <a:off x="408811" y="1434907"/>
            <a:ext cx="3880534" cy="558486"/>
          </a:xfrm>
          <a:prstGeom prst="rect">
            <a:avLst/>
          </a:prstGeom>
          <a:solidFill>
            <a:srgbClr val="E8E8E8">
              <a:alpha val="79998"/>
            </a:srgbClr>
          </a:solidFill>
        </p:spPr>
        <p:txBody>
          <a:bodyPr vert="horz" wrap="square" lIns="0" tIns="88265" rIns="0" bIns="0" rtlCol="0">
            <a:spAutoFit/>
          </a:bodyPr>
          <a:lstStyle/>
          <a:p>
            <a:pPr marL="88900">
              <a:lnSpc>
                <a:spcPct val="100000"/>
              </a:lnSpc>
              <a:spcBef>
                <a:spcPts val="695"/>
              </a:spcBef>
            </a:pPr>
            <a:r>
              <a:rPr sz="1400" b="1" spc="170">
                <a:solidFill>
                  <a:srgbClr val="333333"/>
                </a:solidFill>
                <a:latin typeface="Congenial SemiBold" panose="02000503040000020004" pitchFamily="2" charset="0"/>
                <a:cs typeface="Calibri"/>
              </a:rPr>
              <a:t>DOMAIN</a:t>
            </a:r>
            <a:r>
              <a:rPr sz="1400" b="1" spc="60">
                <a:solidFill>
                  <a:srgbClr val="333333"/>
                </a:solidFill>
                <a:latin typeface="Congenial SemiBold" panose="02000503040000020004" pitchFamily="2" charset="0"/>
                <a:cs typeface="Calibri"/>
              </a:rPr>
              <a:t> </a:t>
            </a:r>
            <a:r>
              <a:rPr sz="1400" b="1" spc="-25">
                <a:solidFill>
                  <a:srgbClr val="333333"/>
                </a:solidFill>
                <a:latin typeface="Congenial SemiBold" panose="02000503040000020004" pitchFamily="2" charset="0"/>
                <a:cs typeface="Calibri"/>
              </a:rPr>
              <a:t>1:</a:t>
            </a:r>
            <a:endParaRPr sz="1400">
              <a:latin typeface="Congenial SemiBold" panose="02000503040000020004" pitchFamily="2" charset="0"/>
              <a:cs typeface="Calibri"/>
            </a:endParaRPr>
          </a:p>
          <a:p>
            <a:pPr marL="88900">
              <a:lnSpc>
                <a:spcPct val="100000"/>
              </a:lnSpc>
              <a:spcBef>
                <a:spcPts val="270"/>
              </a:spcBef>
            </a:pPr>
            <a:r>
              <a:rPr sz="1400" b="1" spc="145">
                <a:solidFill>
                  <a:srgbClr val="333333"/>
                </a:solidFill>
                <a:latin typeface="Congenial SemiBold" panose="02000503040000020004" pitchFamily="2" charset="0"/>
                <a:cs typeface="Calibri"/>
              </a:rPr>
              <a:t>Student</a:t>
            </a:r>
            <a:r>
              <a:rPr sz="1400" b="1" spc="85">
                <a:solidFill>
                  <a:srgbClr val="333333"/>
                </a:solidFill>
                <a:latin typeface="Congenial SemiBold" panose="02000503040000020004" pitchFamily="2" charset="0"/>
                <a:cs typeface="Calibri"/>
              </a:rPr>
              <a:t> </a:t>
            </a:r>
            <a:r>
              <a:rPr sz="1400" b="1" spc="190">
                <a:solidFill>
                  <a:srgbClr val="333333"/>
                </a:solidFill>
                <a:latin typeface="Congenial SemiBold" panose="02000503040000020004" pitchFamily="2" charset="0"/>
                <a:cs typeface="Calibri"/>
              </a:rPr>
              <a:t>Growth</a:t>
            </a:r>
            <a:r>
              <a:rPr sz="1400" b="1" spc="90">
                <a:solidFill>
                  <a:srgbClr val="333333"/>
                </a:solidFill>
                <a:latin typeface="Congenial SemiBold" panose="02000503040000020004" pitchFamily="2" charset="0"/>
                <a:cs typeface="Calibri"/>
              </a:rPr>
              <a:t> </a:t>
            </a:r>
            <a:r>
              <a:rPr sz="1400" b="1" spc="204">
                <a:solidFill>
                  <a:srgbClr val="333333"/>
                </a:solidFill>
                <a:latin typeface="Congenial SemiBold" panose="02000503040000020004" pitchFamily="2" charset="0"/>
                <a:cs typeface="Calibri"/>
              </a:rPr>
              <a:t>and</a:t>
            </a:r>
            <a:r>
              <a:rPr sz="1400" b="1" spc="90">
                <a:solidFill>
                  <a:srgbClr val="333333"/>
                </a:solidFill>
                <a:latin typeface="Congenial SemiBold" panose="02000503040000020004" pitchFamily="2" charset="0"/>
                <a:cs typeface="Calibri"/>
              </a:rPr>
              <a:t> </a:t>
            </a:r>
            <a:r>
              <a:rPr sz="1400" b="1" spc="135">
                <a:solidFill>
                  <a:srgbClr val="333333"/>
                </a:solidFill>
                <a:latin typeface="Congenial SemiBold" panose="02000503040000020004" pitchFamily="2" charset="0"/>
                <a:cs typeface="Calibri"/>
              </a:rPr>
              <a:t>Achievement</a:t>
            </a:r>
            <a:endParaRPr sz="1400">
              <a:latin typeface="Congenial SemiBold" panose="02000503040000020004" pitchFamily="2" charset="0"/>
              <a:cs typeface="Calibri"/>
            </a:endParaRPr>
          </a:p>
        </p:txBody>
      </p:sp>
      <p:sp>
        <p:nvSpPr>
          <p:cNvPr id="13" name="object 13"/>
          <p:cNvSpPr txBox="1"/>
          <p:nvPr/>
        </p:nvSpPr>
        <p:spPr>
          <a:xfrm>
            <a:off x="1015920" y="4310166"/>
            <a:ext cx="3273425" cy="323807"/>
          </a:xfrm>
          <a:prstGeom prst="rect">
            <a:avLst/>
          </a:prstGeom>
          <a:solidFill>
            <a:srgbClr val="8299A1">
              <a:alpha val="79998"/>
            </a:srgbClr>
          </a:solidFill>
        </p:spPr>
        <p:txBody>
          <a:bodyPr vert="horz" wrap="square" lIns="0" tIns="137795" rIns="0" bIns="0" rtlCol="0">
            <a:spAutoFit/>
          </a:bodyPr>
          <a:lstStyle/>
          <a:p>
            <a:pPr marL="332105">
              <a:lnSpc>
                <a:spcPct val="100000"/>
              </a:lnSpc>
              <a:spcBef>
                <a:spcPts val="1085"/>
              </a:spcBef>
              <a:tabLst>
                <a:tab pos="754380" algn="l"/>
              </a:tabLst>
            </a:pPr>
            <a:r>
              <a:rPr sz="1200" b="1" spc="210">
                <a:solidFill>
                  <a:srgbClr val="FFFFFF"/>
                </a:solidFill>
                <a:latin typeface="Calibri"/>
                <a:cs typeface="Calibri"/>
              </a:rPr>
              <a:t>0</a:t>
            </a:r>
            <a:r>
              <a:rPr sz="1200" b="1">
                <a:solidFill>
                  <a:srgbClr val="FFFFFF"/>
                </a:solidFill>
                <a:latin typeface="Calibri"/>
                <a:cs typeface="Calibri"/>
              </a:rPr>
              <a:t>	</a:t>
            </a:r>
            <a:r>
              <a:rPr sz="1600" baseline="2777">
                <a:solidFill>
                  <a:srgbClr val="FFFFFF"/>
                </a:solidFill>
                <a:latin typeface="Congenial SemiBold" panose="02000503040000020004" pitchFamily="2" charset="0"/>
                <a:cs typeface="STIX SMART MathJax Main"/>
              </a:rPr>
              <a:t>Education</a:t>
            </a:r>
            <a:r>
              <a:rPr sz="1600" spc="359" baseline="2777">
                <a:solidFill>
                  <a:srgbClr val="FFFFFF"/>
                </a:solidFill>
                <a:latin typeface="Congenial SemiBold" panose="02000503040000020004" pitchFamily="2" charset="0"/>
                <a:cs typeface="STIX SMART MathJax Main"/>
              </a:rPr>
              <a:t> </a:t>
            </a:r>
            <a:r>
              <a:rPr sz="1600" spc="-15" baseline="2777">
                <a:solidFill>
                  <a:srgbClr val="FFFFFF"/>
                </a:solidFill>
                <a:latin typeface="Congenial SemiBold" panose="02000503040000020004" pitchFamily="2" charset="0"/>
                <a:cs typeface="STIX SMART MathJax Main"/>
              </a:rPr>
              <a:t>Quality</a:t>
            </a:r>
            <a:endParaRPr sz="1600" baseline="2777">
              <a:latin typeface="Congenial SemiBold" panose="02000503040000020004" pitchFamily="2" charset="0"/>
              <a:cs typeface="STIX SMART MathJax Main"/>
            </a:endParaRPr>
          </a:p>
        </p:txBody>
      </p:sp>
      <p:sp>
        <p:nvSpPr>
          <p:cNvPr id="14" name="object 14"/>
          <p:cNvSpPr txBox="1"/>
          <p:nvPr/>
        </p:nvSpPr>
        <p:spPr>
          <a:xfrm>
            <a:off x="379204" y="3540440"/>
            <a:ext cx="3399046" cy="557845"/>
          </a:xfrm>
          <a:prstGeom prst="rect">
            <a:avLst/>
          </a:prstGeom>
          <a:solidFill>
            <a:srgbClr val="FF904D">
              <a:alpha val="79998"/>
            </a:srgbClr>
          </a:solidFill>
        </p:spPr>
        <p:txBody>
          <a:bodyPr vert="horz" wrap="square" lIns="0" tIns="87630" rIns="0" bIns="0" rtlCol="0">
            <a:spAutoFit/>
          </a:bodyPr>
          <a:lstStyle/>
          <a:p>
            <a:pPr marL="88900">
              <a:lnSpc>
                <a:spcPct val="100000"/>
              </a:lnSpc>
              <a:spcBef>
                <a:spcPts val="690"/>
              </a:spcBef>
            </a:pPr>
            <a:r>
              <a:rPr sz="1400" b="1" spc="170">
                <a:solidFill>
                  <a:srgbClr val="FFFFFF"/>
                </a:solidFill>
                <a:latin typeface="Congenial SemiBold" panose="02000503040000020004" pitchFamily="2" charset="0"/>
                <a:cs typeface="Calibri"/>
              </a:rPr>
              <a:t>DOMAIN</a:t>
            </a:r>
            <a:r>
              <a:rPr sz="1400" b="1" spc="60">
                <a:solidFill>
                  <a:srgbClr val="FFFFFF"/>
                </a:solidFill>
                <a:latin typeface="Congenial SemiBold" panose="02000503040000020004" pitchFamily="2" charset="0"/>
                <a:cs typeface="Calibri"/>
              </a:rPr>
              <a:t> </a:t>
            </a:r>
            <a:r>
              <a:rPr sz="1400" b="1" spc="190">
                <a:solidFill>
                  <a:srgbClr val="FFFFFF"/>
                </a:solidFill>
                <a:latin typeface="Congenial SemiBold" panose="02000503040000020004" pitchFamily="2" charset="0"/>
                <a:cs typeface="Calibri"/>
              </a:rPr>
              <a:t>2:</a:t>
            </a:r>
            <a:endParaRPr sz="1400">
              <a:latin typeface="Congenial SemiBold" panose="02000503040000020004" pitchFamily="2" charset="0"/>
              <a:cs typeface="Calibri"/>
            </a:endParaRPr>
          </a:p>
          <a:p>
            <a:pPr marL="88900">
              <a:lnSpc>
                <a:spcPct val="100000"/>
              </a:lnSpc>
              <a:spcBef>
                <a:spcPts val="270"/>
              </a:spcBef>
            </a:pPr>
            <a:r>
              <a:rPr sz="1400" b="1" spc="160">
                <a:solidFill>
                  <a:srgbClr val="FFFFFF"/>
                </a:solidFill>
                <a:latin typeface="Congenial SemiBold" panose="02000503040000020004" pitchFamily="2" charset="0"/>
                <a:cs typeface="Calibri"/>
              </a:rPr>
              <a:t>Teaching</a:t>
            </a:r>
            <a:r>
              <a:rPr sz="1400" b="1" spc="80">
                <a:solidFill>
                  <a:srgbClr val="FFFFFF"/>
                </a:solidFill>
                <a:latin typeface="Congenial SemiBold" panose="02000503040000020004" pitchFamily="2" charset="0"/>
                <a:cs typeface="Calibri"/>
              </a:rPr>
              <a:t> </a:t>
            </a:r>
            <a:r>
              <a:rPr sz="1400" b="1" spc="204">
                <a:solidFill>
                  <a:srgbClr val="FFFFFF"/>
                </a:solidFill>
                <a:latin typeface="Congenial SemiBold" panose="02000503040000020004" pitchFamily="2" charset="0"/>
                <a:cs typeface="Calibri"/>
              </a:rPr>
              <a:t>and</a:t>
            </a:r>
            <a:r>
              <a:rPr sz="1400" b="1" spc="85">
                <a:solidFill>
                  <a:srgbClr val="FFFFFF"/>
                </a:solidFill>
                <a:latin typeface="Congenial SemiBold" panose="02000503040000020004" pitchFamily="2" charset="0"/>
                <a:cs typeface="Calibri"/>
              </a:rPr>
              <a:t> </a:t>
            </a:r>
            <a:r>
              <a:rPr sz="1400" b="1" spc="175">
                <a:solidFill>
                  <a:srgbClr val="FFFFFF"/>
                </a:solidFill>
                <a:latin typeface="Congenial SemiBold" panose="02000503040000020004" pitchFamily="2" charset="0"/>
                <a:cs typeface="Calibri"/>
              </a:rPr>
              <a:t>Leading</a:t>
            </a:r>
            <a:endParaRPr sz="1400">
              <a:latin typeface="Congenial SemiBold" panose="02000503040000020004" pitchFamily="2" charset="0"/>
              <a:cs typeface="Calibri"/>
            </a:endParaRPr>
          </a:p>
        </p:txBody>
      </p:sp>
      <p:grpSp>
        <p:nvGrpSpPr>
          <p:cNvPr id="15" name="object 15"/>
          <p:cNvGrpSpPr/>
          <p:nvPr/>
        </p:nvGrpSpPr>
        <p:grpSpPr>
          <a:xfrm>
            <a:off x="379119" y="4336701"/>
            <a:ext cx="523875" cy="523875"/>
            <a:chOff x="379119" y="4336701"/>
            <a:chExt cx="523875" cy="523875"/>
          </a:xfrm>
        </p:grpSpPr>
        <p:sp>
          <p:nvSpPr>
            <p:cNvPr id="16" name="object 16"/>
            <p:cNvSpPr/>
            <p:nvPr/>
          </p:nvSpPr>
          <p:spPr>
            <a:xfrm>
              <a:off x="379119" y="4336701"/>
              <a:ext cx="523875" cy="523875"/>
            </a:xfrm>
            <a:custGeom>
              <a:avLst/>
              <a:gdLst/>
              <a:ahLst/>
              <a:cxnLst/>
              <a:rect l="l" t="t" r="r" b="b"/>
              <a:pathLst>
                <a:path w="523875" h="523875">
                  <a:moveTo>
                    <a:pt x="261717" y="523435"/>
                  </a:moveTo>
                  <a:lnTo>
                    <a:pt x="223315" y="520602"/>
                  </a:lnTo>
                  <a:lnTo>
                    <a:pt x="185744" y="512165"/>
                  </a:lnTo>
                  <a:lnTo>
                    <a:pt x="149818" y="498307"/>
                  </a:lnTo>
                  <a:lnTo>
                    <a:pt x="116315" y="479327"/>
                  </a:lnTo>
                  <a:lnTo>
                    <a:pt x="85958" y="455637"/>
                  </a:lnTo>
                  <a:lnTo>
                    <a:pt x="59407" y="427749"/>
                  </a:lnTo>
                  <a:lnTo>
                    <a:pt x="37234" y="396267"/>
                  </a:lnTo>
                  <a:lnTo>
                    <a:pt x="19922" y="361872"/>
                  </a:lnTo>
                  <a:lnTo>
                    <a:pt x="7843" y="325309"/>
                  </a:lnTo>
                  <a:lnTo>
                    <a:pt x="1260" y="287370"/>
                  </a:lnTo>
                  <a:lnTo>
                    <a:pt x="0" y="261717"/>
                  </a:lnTo>
                  <a:lnTo>
                    <a:pt x="78" y="255292"/>
                  </a:lnTo>
                  <a:lnTo>
                    <a:pt x="3852" y="216975"/>
                  </a:lnTo>
                  <a:lnTo>
                    <a:pt x="13209" y="179619"/>
                  </a:lnTo>
                  <a:lnTo>
                    <a:pt x="27944" y="144048"/>
                  </a:lnTo>
                  <a:lnTo>
                    <a:pt x="47742" y="111016"/>
                  </a:lnTo>
                  <a:lnTo>
                    <a:pt x="72167" y="81254"/>
                  </a:lnTo>
                  <a:lnTo>
                    <a:pt x="100702" y="55392"/>
                  </a:lnTo>
                  <a:lnTo>
                    <a:pt x="132715" y="34001"/>
                  </a:lnTo>
                  <a:lnTo>
                    <a:pt x="167528" y="17536"/>
                  </a:lnTo>
                  <a:lnTo>
                    <a:pt x="204372" y="6359"/>
                  </a:lnTo>
                  <a:lnTo>
                    <a:pt x="242466" y="708"/>
                  </a:lnTo>
                  <a:lnTo>
                    <a:pt x="261717" y="0"/>
                  </a:lnTo>
                  <a:lnTo>
                    <a:pt x="268142" y="78"/>
                  </a:lnTo>
                  <a:lnTo>
                    <a:pt x="306459" y="3852"/>
                  </a:lnTo>
                  <a:lnTo>
                    <a:pt x="343815" y="13209"/>
                  </a:lnTo>
                  <a:lnTo>
                    <a:pt x="379387" y="27944"/>
                  </a:lnTo>
                  <a:lnTo>
                    <a:pt x="412418" y="47742"/>
                  </a:lnTo>
                  <a:lnTo>
                    <a:pt x="442181" y="72167"/>
                  </a:lnTo>
                  <a:lnTo>
                    <a:pt x="468042" y="100702"/>
                  </a:lnTo>
                  <a:lnTo>
                    <a:pt x="489433" y="132715"/>
                  </a:lnTo>
                  <a:lnTo>
                    <a:pt x="505898" y="167528"/>
                  </a:lnTo>
                  <a:lnTo>
                    <a:pt x="517075" y="204372"/>
                  </a:lnTo>
                  <a:lnTo>
                    <a:pt x="522726" y="242466"/>
                  </a:lnTo>
                  <a:lnTo>
                    <a:pt x="523435" y="261717"/>
                  </a:lnTo>
                  <a:lnTo>
                    <a:pt x="523356" y="268142"/>
                  </a:lnTo>
                  <a:lnTo>
                    <a:pt x="519582" y="306459"/>
                  </a:lnTo>
                  <a:lnTo>
                    <a:pt x="510225" y="343815"/>
                  </a:lnTo>
                  <a:lnTo>
                    <a:pt x="495490" y="379387"/>
                  </a:lnTo>
                  <a:lnTo>
                    <a:pt x="475692" y="412418"/>
                  </a:lnTo>
                  <a:lnTo>
                    <a:pt x="451267" y="442181"/>
                  </a:lnTo>
                  <a:lnTo>
                    <a:pt x="422732" y="468042"/>
                  </a:lnTo>
                  <a:lnTo>
                    <a:pt x="390719" y="489433"/>
                  </a:lnTo>
                  <a:lnTo>
                    <a:pt x="355906" y="505898"/>
                  </a:lnTo>
                  <a:lnTo>
                    <a:pt x="319062" y="517075"/>
                  </a:lnTo>
                  <a:lnTo>
                    <a:pt x="280968" y="522726"/>
                  </a:lnTo>
                  <a:lnTo>
                    <a:pt x="261717" y="523435"/>
                  </a:lnTo>
                  <a:close/>
                </a:path>
              </a:pathLst>
            </a:custGeom>
            <a:solidFill>
              <a:srgbClr val="99B83C"/>
            </a:solidFill>
          </p:spPr>
          <p:txBody>
            <a:bodyPr wrap="square" lIns="0" tIns="0" rIns="0" bIns="0" rtlCol="0"/>
            <a:lstStyle/>
            <a:p>
              <a:endParaRPr/>
            </a:p>
          </p:txBody>
        </p:sp>
        <p:sp>
          <p:nvSpPr>
            <p:cNvPr id="17" name="object 17"/>
            <p:cNvSpPr/>
            <p:nvPr/>
          </p:nvSpPr>
          <p:spPr>
            <a:xfrm>
              <a:off x="433205" y="4449501"/>
              <a:ext cx="415290" cy="329565"/>
            </a:xfrm>
            <a:custGeom>
              <a:avLst/>
              <a:gdLst/>
              <a:ahLst/>
              <a:cxnLst/>
              <a:rect l="l" t="t" r="r" b="b"/>
              <a:pathLst>
                <a:path w="415290" h="329564">
                  <a:moveTo>
                    <a:pt x="142725" y="329397"/>
                  </a:moveTo>
                  <a:lnTo>
                    <a:pt x="0" y="186683"/>
                  </a:lnTo>
                  <a:lnTo>
                    <a:pt x="56865" y="129811"/>
                  </a:lnTo>
                  <a:lnTo>
                    <a:pt x="142725" y="215655"/>
                  </a:lnTo>
                  <a:lnTo>
                    <a:pt x="358359" y="0"/>
                  </a:lnTo>
                  <a:lnTo>
                    <a:pt x="415246" y="56860"/>
                  </a:lnTo>
                  <a:lnTo>
                    <a:pt x="142725" y="329397"/>
                  </a:lnTo>
                  <a:close/>
                </a:path>
              </a:pathLst>
            </a:custGeom>
            <a:solidFill>
              <a:srgbClr val="FFFFFF"/>
            </a:solidFill>
          </p:spPr>
          <p:txBody>
            <a:bodyPr wrap="square" lIns="0" tIns="0" rIns="0" bIns="0" rtlCol="0"/>
            <a:lstStyle/>
            <a:p>
              <a:endParaRPr/>
            </a:p>
          </p:txBody>
        </p:sp>
      </p:grpSp>
      <p:sp>
        <p:nvSpPr>
          <p:cNvPr id="18" name="object 18"/>
          <p:cNvSpPr txBox="1"/>
          <p:nvPr/>
        </p:nvSpPr>
        <p:spPr>
          <a:xfrm>
            <a:off x="379127" y="8304262"/>
            <a:ext cx="3378835" cy="558486"/>
          </a:xfrm>
          <a:prstGeom prst="rect">
            <a:avLst/>
          </a:prstGeom>
          <a:solidFill>
            <a:srgbClr val="50613B">
              <a:alpha val="79998"/>
            </a:srgbClr>
          </a:solidFill>
        </p:spPr>
        <p:txBody>
          <a:bodyPr vert="horz" wrap="square" lIns="0" tIns="88265" rIns="0" bIns="0" rtlCol="0">
            <a:spAutoFit/>
          </a:bodyPr>
          <a:lstStyle/>
          <a:p>
            <a:pPr marL="88900">
              <a:lnSpc>
                <a:spcPct val="100000"/>
              </a:lnSpc>
              <a:spcBef>
                <a:spcPts val="695"/>
              </a:spcBef>
            </a:pPr>
            <a:r>
              <a:rPr sz="1400" b="1" spc="170">
                <a:solidFill>
                  <a:srgbClr val="FFFFFF"/>
                </a:solidFill>
                <a:latin typeface="Congenial SemiBold" panose="02000503040000020004" pitchFamily="2" charset="0"/>
                <a:cs typeface="Calibri"/>
              </a:rPr>
              <a:t>DOMAIN</a:t>
            </a:r>
            <a:r>
              <a:rPr sz="1400" b="1" spc="60">
                <a:solidFill>
                  <a:srgbClr val="FFFFFF"/>
                </a:solidFill>
                <a:latin typeface="Congenial SemiBold" panose="02000503040000020004" pitchFamily="2" charset="0"/>
                <a:cs typeface="Calibri"/>
              </a:rPr>
              <a:t> </a:t>
            </a:r>
            <a:r>
              <a:rPr sz="1400" b="1" spc="114">
                <a:solidFill>
                  <a:srgbClr val="FFFFFF"/>
                </a:solidFill>
                <a:latin typeface="Congenial SemiBold" panose="02000503040000020004" pitchFamily="2" charset="0"/>
                <a:cs typeface="Calibri"/>
              </a:rPr>
              <a:t>5:</a:t>
            </a:r>
            <a:endParaRPr sz="1400">
              <a:latin typeface="Congenial SemiBold" panose="02000503040000020004" pitchFamily="2" charset="0"/>
              <a:cs typeface="Calibri"/>
            </a:endParaRPr>
          </a:p>
          <a:p>
            <a:pPr marL="88900">
              <a:lnSpc>
                <a:spcPct val="100000"/>
              </a:lnSpc>
              <a:spcBef>
                <a:spcPts val="270"/>
              </a:spcBef>
            </a:pPr>
            <a:r>
              <a:rPr sz="1400" b="1" spc="150">
                <a:solidFill>
                  <a:srgbClr val="FFFFFF"/>
                </a:solidFill>
                <a:latin typeface="Congenial SemiBold" panose="02000503040000020004" pitchFamily="2" charset="0"/>
                <a:cs typeface="Calibri"/>
              </a:rPr>
              <a:t>Local</a:t>
            </a:r>
            <a:r>
              <a:rPr sz="1400" b="1" spc="85">
                <a:solidFill>
                  <a:srgbClr val="FFFFFF"/>
                </a:solidFill>
                <a:latin typeface="Congenial SemiBold" panose="02000503040000020004" pitchFamily="2" charset="0"/>
                <a:cs typeface="Calibri"/>
              </a:rPr>
              <a:t> </a:t>
            </a:r>
            <a:r>
              <a:rPr sz="1400" b="1" spc="204">
                <a:solidFill>
                  <a:srgbClr val="FFFFFF"/>
                </a:solidFill>
                <a:latin typeface="Congenial SemiBold" panose="02000503040000020004" pitchFamily="2" charset="0"/>
                <a:cs typeface="Calibri"/>
              </a:rPr>
              <a:t>and</a:t>
            </a:r>
            <a:r>
              <a:rPr sz="1400" b="1" spc="85">
                <a:solidFill>
                  <a:srgbClr val="FFFFFF"/>
                </a:solidFill>
                <a:latin typeface="Congenial SemiBold" panose="02000503040000020004" pitchFamily="2" charset="0"/>
                <a:cs typeface="Calibri"/>
              </a:rPr>
              <a:t> </a:t>
            </a:r>
            <a:r>
              <a:rPr sz="1400" b="1" spc="135">
                <a:solidFill>
                  <a:srgbClr val="FFFFFF"/>
                </a:solidFill>
                <a:latin typeface="Congenial SemiBold" panose="02000503040000020004" pitchFamily="2" charset="0"/>
                <a:cs typeface="Calibri"/>
              </a:rPr>
              <a:t>Societal</a:t>
            </a:r>
            <a:r>
              <a:rPr sz="1400" b="1" spc="90">
                <a:solidFill>
                  <a:srgbClr val="FFFFFF"/>
                </a:solidFill>
                <a:latin typeface="Congenial SemiBold" panose="02000503040000020004" pitchFamily="2" charset="0"/>
                <a:cs typeface="Calibri"/>
              </a:rPr>
              <a:t> </a:t>
            </a:r>
            <a:r>
              <a:rPr sz="1400" b="1" spc="150">
                <a:solidFill>
                  <a:srgbClr val="FFFFFF"/>
                </a:solidFill>
                <a:latin typeface="Congenial SemiBold" panose="02000503040000020004" pitchFamily="2" charset="0"/>
                <a:cs typeface="Calibri"/>
              </a:rPr>
              <a:t>Context</a:t>
            </a:r>
            <a:endParaRPr sz="1400">
              <a:latin typeface="Congenial SemiBold" panose="02000503040000020004" pitchFamily="2" charset="0"/>
              <a:cs typeface="Calibri"/>
            </a:endParaRPr>
          </a:p>
        </p:txBody>
      </p:sp>
      <p:sp>
        <p:nvSpPr>
          <p:cNvPr id="19" name="object 19"/>
          <p:cNvSpPr/>
          <p:nvPr/>
        </p:nvSpPr>
        <p:spPr>
          <a:xfrm>
            <a:off x="1019352" y="9063652"/>
            <a:ext cx="6166485" cy="685800"/>
          </a:xfrm>
          <a:custGeom>
            <a:avLst/>
            <a:gdLst/>
            <a:ahLst/>
            <a:cxnLst/>
            <a:rect l="l" t="t" r="r" b="b"/>
            <a:pathLst>
              <a:path w="6166484" h="685800">
                <a:moveTo>
                  <a:pt x="6166015" y="685224"/>
                </a:moveTo>
                <a:lnTo>
                  <a:pt x="0" y="685224"/>
                </a:lnTo>
                <a:lnTo>
                  <a:pt x="0" y="0"/>
                </a:lnTo>
                <a:lnTo>
                  <a:pt x="6166015" y="0"/>
                </a:lnTo>
                <a:lnTo>
                  <a:pt x="6166015" y="685224"/>
                </a:lnTo>
                <a:close/>
              </a:path>
            </a:pathLst>
          </a:custGeom>
          <a:solidFill>
            <a:srgbClr val="8299A1">
              <a:alpha val="79998"/>
            </a:srgbClr>
          </a:solidFill>
        </p:spPr>
        <p:txBody>
          <a:bodyPr wrap="square" lIns="0" tIns="0" rIns="0" bIns="0" rtlCol="0"/>
          <a:lstStyle/>
          <a:p>
            <a:endParaRPr/>
          </a:p>
        </p:txBody>
      </p:sp>
      <p:grpSp>
        <p:nvGrpSpPr>
          <p:cNvPr id="20" name="object 20"/>
          <p:cNvGrpSpPr/>
          <p:nvPr/>
        </p:nvGrpSpPr>
        <p:grpSpPr>
          <a:xfrm>
            <a:off x="382365" y="9144896"/>
            <a:ext cx="523875" cy="523875"/>
            <a:chOff x="382365" y="9144896"/>
            <a:chExt cx="523875" cy="523875"/>
          </a:xfrm>
        </p:grpSpPr>
        <p:sp>
          <p:nvSpPr>
            <p:cNvPr id="21" name="object 21"/>
            <p:cNvSpPr/>
            <p:nvPr/>
          </p:nvSpPr>
          <p:spPr>
            <a:xfrm>
              <a:off x="382365" y="9144896"/>
              <a:ext cx="523875" cy="523875"/>
            </a:xfrm>
            <a:custGeom>
              <a:avLst/>
              <a:gdLst/>
              <a:ahLst/>
              <a:cxnLst/>
              <a:rect l="l" t="t" r="r" b="b"/>
              <a:pathLst>
                <a:path w="523875" h="523875">
                  <a:moveTo>
                    <a:pt x="261717" y="523435"/>
                  </a:moveTo>
                  <a:lnTo>
                    <a:pt x="223315" y="520602"/>
                  </a:lnTo>
                  <a:lnTo>
                    <a:pt x="185744" y="512165"/>
                  </a:lnTo>
                  <a:lnTo>
                    <a:pt x="149818" y="498307"/>
                  </a:lnTo>
                  <a:lnTo>
                    <a:pt x="116315" y="479327"/>
                  </a:lnTo>
                  <a:lnTo>
                    <a:pt x="85958" y="455637"/>
                  </a:lnTo>
                  <a:lnTo>
                    <a:pt x="59407" y="427749"/>
                  </a:lnTo>
                  <a:lnTo>
                    <a:pt x="37234" y="396267"/>
                  </a:lnTo>
                  <a:lnTo>
                    <a:pt x="19922" y="361872"/>
                  </a:lnTo>
                  <a:lnTo>
                    <a:pt x="7843" y="325309"/>
                  </a:lnTo>
                  <a:lnTo>
                    <a:pt x="1260" y="287370"/>
                  </a:lnTo>
                  <a:lnTo>
                    <a:pt x="0" y="261717"/>
                  </a:lnTo>
                  <a:lnTo>
                    <a:pt x="78" y="255292"/>
                  </a:lnTo>
                  <a:lnTo>
                    <a:pt x="3852" y="216975"/>
                  </a:lnTo>
                  <a:lnTo>
                    <a:pt x="13209" y="179619"/>
                  </a:lnTo>
                  <a:lnTo>
                    <a:pt x="27944" y="144048"/>
                  </a:lnTo>
                  <a:lnTo>
                    <a:pt x="47742" y="111016"/>
                  </a:lnTo>
                  <a:lnTo>
                    <a:pt x="72167" y="81254"/>
                  </a:lnTo>
                  <a:lnTo>
                    <a:pt x="100702" y="55392"/>
                  </a:lnTo>
                  <a:lnTo>
                    <a:pt x="132715" y="34001"/>
                  </a:lnTo>
                  <a:lnTo>
                    <a:pt x="167528" y="17536"/>
                  </a:lnTo>
                  <a:lnTo>
                    <a:pt x="204372" y="6359"/>
                  </a:lnTo>
                  <a:lnTo>
                    <a:pt x="242466" y="708"/>
                  </a:lnTo>
                  <a:lnTo>
                    <a:pt x="261717" y="0"/>
                  </a:lnTo>
                  <a:lnTo>
                    <a:pt x="268142" y="78"/>
                  </a:lnTo>
                  <a:lnTo>
                    <a:pt x="306459" y="3852"/>
                  </a:lnTo>
                  <a:lnTo>
                    <a:pt x="343815" y="13209"/>
                  </a:lnTo>
                  <a:lnTo>
                    <a:pt x="379387" y="27944"/>
                  </a:lnTo>
                  <a:lnTo>
                    <a:pt x="412418" y="47742"/>
                  </a:lnTo>
                  <a:lnTo>
                    <a:pt x="442181" y="72167"/>
                  </a:lnTo>
                  <a:lnTo>
                    <a:pt x="468042" y="100702"/>
                  </a:lnTo>
                  <a:lnTo>
                    <a:pt x="489433" y="132715"/>
                  </a:lnTo>
                  <a:lnTo>
                    <a:pt x="505898" y="167528"/>
                  </a:lnTo>
                  <a:lnTo>
                    <a:pt x="517075" y="204372"/>
                  </a:lnTo>
                  <a:lnTo>
                    <a:pt x="522726" y="242466"/>
                  </a:lnTo>
                  <a:lnTo>
                    <a:pt x="523435" y="261717"/>
                  </a:lnTo>
                  <a:lnTo>
                    <a:pt x="523356" y="268142"/>
                  </a:lnTo>
                  <a:lnTo>
                    <a:pt x="519582" y="306459"/>
                  </a:lnTo>
                  <a:lnTo>
                    <a:pt x="510225" y="343815"/>
                  </a:lnTo>
                  <a:lnTo>
                    <a:pt x="495490" y="379387"/>
                  </a:lnTo>
                  <a:lnTo>
                    <a:pt x="475692" y="412418"/>
                  </a:lnTo>
                  <a:lnTo>
                    <a:pt x="451267" y="442181"/>
                  </a:lnTo>
                  <a:lnTo>
                    <a:pt x="422732" y="468042"/>
                  </a:lnTo>
                  <a:lnTo>
                    <a:pt x="390719" y="489433"/>
                  </a:lnTo>
                  <a:lnTo>
                    <a:pt x="355906" y="505898"/>
                  </a:lnTo>
                  <a:lnTo>
                    <a:pt x="319062" y="517075"/>
                  </a:lnTo>
                  <a:lnTo>
                    <a:pt x="280968" y="522726"/>
                  </a:lnTo>
                  <a:lnTo>
                    <a:pt x="261717" y="523435"/>
                  </a:lnTo>
                  <a:close/>
                </a:path>
              </a:pathLst>
            </a:custGeom>
            <a:solidFill>
              <a:srgbClr val="99B83C"/>
            </a:solidFill>
          </p:spPr>
          <p:txBody>
            <a:bodyPr wrap="square" lIns="0" tIns="0" rIns="0" bIns="0" rtlCol="0"/>
            <a:lstStyle/>
            <a:p>
              <a:endParaRPr/>
            </a:p>
          </p:txBody>
        </p:sp>
        <p:sp>
          <p:nvSpPr>
            <p:cNvPr id="22" name="object 22"/>
            <p:cNvSpPr/>
            <p:nvPr/>
          </p:nvSpPr>
          <p:spPr>
            <a:xfrm>
              <a:off x="436451" y="9257697"/>
              <a:ext cx="415290" cy="329565"/>
            </a:xfrm>
            <a:custGeom>
              <a:avLst/>
              <a:gdLst/>
              <a:ahLst/>
              <a:cxnLst/>
              <a:rect l="l" t="t" r="r" b="b"/>
              <a:pathLst>
                <a:path w="415290" h="329565">
                  <a:moveTo>
                    <a:pt x="142725" y="329397"/>
                  </a:moveTo>
                  <a:lnTo>
                    <a:pt x="0" y="186683"/>
                  </a:lnTo>
                  <a:lnTo>
                    <a:pt x="56865" y="129811"/>
                  </a:lnTo>
                  <a:lnTo>
                    <a:pt x="142725" y="215655"/>
                  </a:lnTo>
                  <a:lnTo>
                    <a:pt x="358359" y="0"/>
                  </a:lnTo>
                  <a:lnTo>
                    <a:pt x="415246" y="56860"/>
                  </a:lnTo>
                  <a:lnTo>
                    <a:pt x="142725" y="329397"/>
                  </a:lnTo>
                  <a:close/>
                </a:path>
              </a:pathLst>
            </a:custGeom>
            <a:solidFill>
              <a:srgbClr val="FFFFFF"/>
            </a:solidFill>
          </p:spPr>
          <p:txBody>
            <a:bodyPr wrap="square" lIns="0" tIns="0" rIns="0" bIns="0" rtlCol="0"/>
            <a:lstStyle/>
            <a:p>
              <a:endParaRPr/>
            </a:p>
          </p:txBody>
        </p:sp>
      </p:grpSp>
      <p:sp>
        <p:nvSpPr>
          <p:cNvPr id="23" name="object 23"/>
          <p:cNvSpPr txBox="1"/>
          <p:nvPr/>
        </p:nvSpPr>
        <p:spPr>
          <a:xfrm>
            <a:off x="2573008" y="9117114"/>
            <a:ext cx="4325905" cy="627736"/>
          </a:xfrm>
          <a:prstGeom prst="rect">
            <a:avLst/>
          </a:prstGeom>
        </p:spPr>
        <p:txBody>
          <a:bodyPr vert="horz" wrap="square" lIns="0" tIns="12065" rIns="0" bIns="0" rtlCol="0">
            <a:spAutoFit/>
          </a:bodyPr>
          <a:lstStyle/>
          <a:p>
            <a:pPr>
              <a:lnSpc>
                <a:spcPct val="100000"/>
              </a:lnSpc>
              <a:spcBef>
                <a:spcPts val="95"/>
              </a:spcBef>
            </a:pPr>
            <a:r>
              <a:rPr lang="en-US" sz="1000" spc="-10">
                <a:solidFill>
                  <a:srgbClr val="FFFFFF"/>
                </a:solidFill>
                <a:latin typeface="Congenial SemiBold" panose="02000503040000020004" pitchFamily="2" charset="0"/>
                <a:cs typeface="STIX SMART MathJax Main"/>
              </a:rPr>
              <a:t>We are excited to begin our Prairie Rose Possibilities Project  based on utilizing our Commercial kitchen in a variety of ways. Starting with weekly hot breakfast to </a:t>
            </a:r>
            <a:r>
              <a:rPr sz="1000" spc="75">
                <a:solidFill>
                  <a:srgbClr val="FFFFFF"/>
                </a:solidFill>
                <a:latin typeface="Congenial SemiBold" panose="02000503040000020004" pitchFamily="2" charset="0"/>
                <a:cs typeface="STIX SMART MathJax Main"/>
              </a:rPr>
              <a:t> </a:t>
            </a:r>
            <a:r>
              <a:rPr lang="en-US" sz="1000" spc="75">
                <a:solidFill>
                  <a:srgbClr val="FFFFFF"/>
                </a:solidFill>
                <a:latin typeface="Congenial SemiBold" panose="02000503040000020004" pitchFamily="2" charset="0"/>
                <a:cs typeface="STIX SMART MathJax Main"/>
              </a:rPr>
              <a:t>expert guest presenters to help us decide where we head with our project in year 2 and 3.  </a:t>
            </a:r>
            <a:endParaRPr sz="1000">
              <a:latin typeface="STIX SMART MathJax Main"/>
              <a:cs typeface="STIX SMART MathJax Main"/>
            </a:endParaRPr>
          </a:p>
        </p:txBody>
      </p:sp>
      <p:sp>
        <p:nvSpPr>
          <p:cNvPr id="24" name="object 24"/>
          <p:cNvSpPr txBox="1"/>
          <p:nvPr/>
        </p:nvSpPr>
        <p:spPr>
          <a:xfrm>
            <a:off x="1103091" y="9147491"/>
            <a:ext cx="1321794" cy="430631"/>
          </a:xfrm>
          <a:prstGeom prst="rect">
            <a:avLst/>
          </a:prstGeom>
        </p:spPr>
        <p:txBody>
          <a:bodyPr vert="horz" wrap="square" lIns="0" tIns="12700" rIns="0" bIns="0" rtlCol="0">
            <a:spAutoFit/>
          </a:bodyPr>
          <a:lstStyle/>
          <a:p>
            <a:pPr marL="23495" marR="5080" indent="-23495">
              <a:lnSpc>
                <a:spcPct val="114500"/>
              </a:lnSpc>
              <a:spcBef>
                <a:spcPts val="100"/>
              </a:spcBef>
            </a:pPr>
            <a:r>
              <a:rPr sz="1200" b="1" spc="135">
                <a:solidFill>
                  <a:srgbClr val="FFFFFF"/>
                </a:solidFill>
                <a:latin typeface="Congenial SemiBold" panose="02000503040000020004" pitchFamily="2" charset="0"/>
                <a:cs typeface="Calibri"/>
              </a:rPr>
              <a:t>Prairie</a:t>
            </a:r>
            <a:r>
              <a:rPr sz="1200" b="1" spc="70">
                <a:solidFill>
                  <a:srgbClr val="FFFFFF"/>
                </a:solidFill>
                <a:latin typeface="Congenial SemiBold" panose="02000503040000020004" pitchFamily="2" charset="0"/>
                <a:cs typeface="Calibri"/>
              </a:rPr>
              <a:t> </a:t>
            </a:r>
            <a:r>
              <a:rPr sz="1200" b="1" spc="114">
                <a:solidFill>
                  <a:srgbClr val="FFFFFF"/>
                </a:solidFill>
                <a:latin typeface="Congenial SemiBold" panose="02000503040000020004" pitchFamily="2" charset="0"/>
                <a:cs typeface="Calibri"/>
              </a:rPr>
              <a:t>Rose </a:t>
            </a:r>
            <a:r>
              <a:rPr sz="1200" b="1" spc="85">
                <a:solidFill>
                  <a:srgbClr val="FFFFFF"/>
                </a:solidFill>
                <a:latin typeface="Congenial SemiBold" panose="02000503040000020004" pitchFamily="2" charset="0"/>
                <a:cs typeface="Calibri"/>
              </a:rPr>
              <a:t>Possibilities</a:t>
            </a:r>
            <a:endParaRPr sz="1200">
              <a:latin typeface="Congenial SemiBold" panose="02000503040000020004" pitchFamily="2" charset="0"/>
              <a:cs typeface="Calibri"/>
            </a:endParaRPr>
          </a:p>
        </p:txBody>
      </p:sp>
      <p:sp>
        <p:nvSpPr>
          <p:cNvPr id="26" name="object 26"/>
          <p:cNvSpPr txBox="1"/>
          <p:nvPr/>
        </p:nvSpPr>
        <p:spPr>
          <a:xfrm>
            <a:off x="379204" y="5081173"/>
            <a:ext cx="3378835" cy="557845"/>
          </a:xfrm>
          <a:prstGeom prst="rect">
            <a:avLst/>
          </a:prstGeom>
          <a:solidFill>
            <a:srgbClr val="99B83C">
              <a:alpha val="79998"/>
            </a:srgbClr>
          </a:solidFill>
        </p:spPr>
        <p:txBody>
          <a:bodyPr vert="horz" wrap="square" lIns="0" tIns="87630" rIns="0" bIns="0" rtlCol="0">
            <a:spAutoFit/>
          </a:bodyPr>
          <a:lstStyle/>
          <a:p>
            <a:pPr marL="88900">
              <a:lnSpc>
                <a:spcPct val="100000"/>
              </a:lnSpc>
              <a:spcBef>
                <a:spcPts val="690"/>
              </a:spcBef>
            </a:pPr>
            <a:r>
              <a:rPr sz="1400" b="1" spc="170">
                <a:solidFill>
                  <a:srgbClr val="FFFFFF"/>
                </a:solidFill>
                <a:latin typeface="Congenial SemiBold" panose="02000503040000020004" pitchFamily="2" charset="0"/>
                <a:cs typeface="Calibri"/>
              </a:rPr>
              <a:t>DOMAIN</a:t>
            </a:r>
            <a:r>
              <a:rPr sz="1400" b="1" spc="60">
                <a:solidFill>
                  <a:srgbClr val="FFFFFF"/>
                </a:solidFill>
                <a:latin typeface="Congenial SemiBold" panose="02000503040000020004" pitchFamily="2" charset="0"/>
                <a:cs typeface="Calibri"/>
              </a:rPr>
              <a:t> </a:t>
            </a:r>
            <a:r>
              <a:rPr sz="1400" b="1" spc="130">
                <a:solidFill>
                  <a:srgbClr val="FFFFFF"/>
                </a:solidFill>
                <a:latin typeface="Congenial SemiBold" panose="02000503040000020004" pitchFamily="2" charset="0"/>
                <a:cs typeface="Calibri"/>
              </a:rPr>
              <a:t>3:</a:t>
            </a:r>
            <a:endParaRPr sz="1400">
              <a:latin typeface="Congenial SemiBold" panose="02000503040000020004" pitchFamily="2" charset="0"/>
              <a:cs typeface="Calibri"/>
            </a:endParaRPr>
          </a:p>
          <a:p>
            <a:pPr marL="88900">
              <a:lnSpc>
                <a:spcPct val="100000"/>
              </a:lnSpc>
              <a:spcBef>
                <a:spcPts val="270"/>
              </a:spcBef>
            </a:pPr>
            <a:r>
              <a:rPr sz="1400" b="1" spc="180">
                <a:solidFill>
                  <a:srgbClr val="FFFFFF"/>
                </a:solidFill>
                <a:latin typeface="Congenial SemiBold" panose="02000503040000020004" pitchFamily="2" charset="0"/>
                <a:cs typeface="Calibri"/>
              </a:rPr>
              <a:t>Learning</a:t>
            </a:r>
            <a:r>
              <a:rPr sz="1400" b="1" spc="80">
                <a:solidFill>
                  <a:srgbClr val="FFFFFF"/>
                </a:solidFill>
                <a:latin typeface="Congenial SemiBold" panose="02000503040000020004" pitchFamily="2" charset="0"/>
                <a:cs typeface="Calibri"/>
              </a:rPr>
              <a:t> </a:t>
            </a:r>
            <a:r>
              <a:rPr sz="1400" b="1" spc="160">
                <a:solidFill>
                  <a:srgbClr val="FFFFFF"/>
                </a:solidFill>
                <a:latin typeface="Congenial SemiBold" panose="02000503040000020004" pitchFamily="2" charset="0"/>
                <a:cs typeface="Calibri"/>
              </a:rPr>
              <a:t>Supports</a:t>
            </a:r>
            <a:endParaRPr sz="1400">
              <a:latin typeface="Congenial SemiBold" panose="02000503040000020004" pitchFamily="2" charset="0"/>
              <a:cs typeface="Calibri"/>
            </a:endParaRPr>
          </a:p>
        </p:txBody>
      </p:sp>
      <p:sp>
        <p:nvSpPr>
          <p:cNvPr id="27" name="object 27"/>
          <p:cNvSpPr/>
          <p:nvPr/>
        </p:nvSpPr>
        <p:spPr>
          <a:xfrm>
            <a:off x="1103091" y="5928590"/>
            <a:ext cx="4377690" cy="657225"/>
          </a:xfrm>
          <a:custGeom>
            <a:avLst/>
            <a:gdLst/>
            <a:ahLst/>
            <a:cxnLst/>
            <a:rect l="l" t="t" r="r" b="b"/>
            <a:pathLst>
              <a:path w="4377690" h="657225">
                <a:moveTo>
                  <a:pt x="4377612" y="656673"/>
                </a:moveTo>
                <a:lnTo>
                  <a:pt x="0" y="656673"/>
                </a:lnTo>
                <a:lnTo>
                  <a:pt x="0" y="0"/>
                </a:lnTo>
                <a:lnTo>
                  <a:pt x="4377612" y="0"/>
                </a:lnTo>
                <a:lnTo>
                  <a:pt x="4377612" y="656673"/>
                </a:lnTo>
                <a:close/>
              </a:path>
            </a:pathLst>
          </a:custGeom>
          <a:solidFill>
            <a:srgbClr val="8299A1">
              <a:alpha val="79998"/>
            </a:srgbClr>
          </a:solidFill>
        </p:spPr>
        <p:txBody>
          <a:bodyPr wrap="square" lIns="0" tIns="0" rIns="0" bIns="0" rtlCol="0"/>
          <a:lstStyle/>
          <a:p>
            <a:endParaRPr/>
          </a:p>
        </p:txBody>
      </p:sp>
      <p:sp>
        <p:nvSpPr>
          <p:cNvPr id="28" name="object 28"/>
          <p:cNvSpPr txBox="1"/>
          <p:nvPr/>
        </p:nvSpPr>
        <p:spPr>
          <a:xfrm>
            <a:off x="1770532" y="6023485"/>
            <a:ext cx="3463290" cy="543097"/>
          </a:xfrm>
          <a:prstGeom prst="rect">
            <a:avLst/>
          </a:prstGeom>
        </p:spPr>
        <p:txBody>
          <a:bodyPr vert="horz" wrap="square" lIns="0" tIns="12065" rIns="0" bIns="0" rtlCol="0">
            <a:spAutoFit/>
          </a:bodyPr>
          <a:lstStyle/>
          <a:p>
            <a:pPr>
              <a:lnSpc>
                <a:spcPct val="100000"/>
              </a:lnSpc>
              <a:spcBef>
                <a:spcPts val="95"/>
              </a:spcBef>
            </a:pPr>
            <a:r>
              <a:rPr sz="900">
                <a:solidFill>
                  <a:srgbClr val="FFFFFF"/>
                </a:solidFill>
                <a:latin typeface="Congenial SemiBold" panose="02000503040000020004" pitchFamily="2" charset="0"/>
                <a:cs typeface="STIX SMART MathJax Main"/>
              </a:rPr>
              <a:t>Welcoming,</a:t>
            </a:r>
            <a:r>
              <a:rPr sz="900" spc="65">
                <a:solidFill>
                  <a:srgbClr val="FFFFFF"/>
                </a:solidFill>
                <a:latin typeface="Congenial SemiBold" panose="02000503040000020004" pitchFamily="2" charset="0"/>
                <a:cs typeface="STIX SMART MathJax Main"/>
              </a:rPr>
              <a:t> </a:t>
            </a:r>
            <a:r>
              <a:rPr sz="900">
                <a:solidFill>
                  <a:srgbClr val="FFFFFF"/>
                </a:solidFill>
                <a:latin typeface="Congenial SemiBold" panose="02000503040000020004" pitchFamily="2" charset="0"/>
                <a:cs typeface="STIX SMART MathJax Main"/>
              </a:rPr>
              <a:t>Caring,</a:t>
            </a:r>
            <a:r>
              <a:rPr sz="900" spc="65">
                <a:solidFill>
                  <a:srgbClr val="FFFFFF"/>
                </a:solidFill>
                <a:latin typeface="Congenial SemiBold" panose="02000503040000020004" pitchFamily="2" charset="0"/>
                <a:cs typeface="STIX SMART MathJax Main"/>
              </a:rPr>
              <a:t> </a:t>
            </a:r>
            <a:r>
              <a:rPr sz="900">
                <a:solidFill>
                  <a:srgbClr val="FFFFFF"/>
                </a:solidFill>
                <a:latin typeface="Congenial SemiBold" panose="02000503040000020004" pitchFamily="2" charset="0"/>
                <a:cs typeface="STIX SMART MathJax Main"/>
              </a:rPr>
              <a:t>Respectful</a:t>
            </a:r>
            <a:r>
              <a:rPr sz="900" spc="65">
                <a:solidFill>
                  <a:srgbClr val="FFFFFF"/>
                </a:solidFill>
                <a:latin typeface="Congenial SemiBold" panose="02000503040000020004" pitchFamily="2" charset="0"/>
                <a:cs typeface="STIX SMART MathJax Main"/>
              </a:rPr>
              <a:t> </a:t>
            </a:r>
            <a:r>
              <a:rPr sz="900" spc="60">
                <a:solidFill>
                  <a:srgbClr val="FFFFFF"/>
                </a:solidFill>
                <a:latin typeface="Congenial SemiBold" panose="02000503040000020004" pitchFamily="2" charset="0"/>
                <a:cs typeface="STIX SMART MathJax Main"/>
              </a:rPr>
              <a:t>and</a:t>
            </a:r>
            <a:r>
              <a:rPr sz="900" spc="65">
                <a:solidFill>
                  <a:srgbClr val="FFFFFF"/>
                </a:solidFill>
                <a:latin typeface="Congenial SemiBold" panose="02000503040000020004" pitchFamily="2" charset="0"/>
                <a:cs typeface="STIX SMART MathJax Main"/>
              </a:rPr>
              <a:t> </a:t>
            </a:r>
            <a:r>
              <a:rPr sz="900" spc="55">
                <a:solidFill>
                  <a:srgbClr val="FFFFFF"/>
                </a:solidFill>
                <a:latin typeface="Congenial SemiBold" panose="02000503040000020004" pitchFamily="2" charset="0"/>
                <a:cs typeface="STIX SMART MathJax Main"/>
              </a:rPr>
              <a:t>Safe</a:t>
            </a:r>
            <a:r>
              <a:rPr sz="900" spc="65">
                <a:solidFill>
                  <a:srgbClr val="FFFFFF"/>
                </a:solidFill>
                <a:latin typeface="Congenial SemiBold" panose="02000503040000020004" pitchFamily="2" charset="0"/>
                <a:cs typeface="STIX SMART MathJax Main"/>
              </a:rPr>
              <a:t> </a:t>
            </a:r>
            <a:r>
              <a:rPr sz="900">
                <a:solidFill>
                  <a:srgbClr val="FFFFFF"/>
                </a:solidFill>
                <a:latin typeface="Congenial SemiBold" panose="02000503040000020004" pitchFamily="2" charset="0"/>
                <a:cs typeface="STIX SMART MathJax Main"/>
              </a:rPr>
              <a:t>Learning</a:t>
            </a:r>
            <a:r>
              <a:rPr sz="900" spc="65">
                <a:solidFill>
                  <a:srgbClr val="FFFFFF"/>
                </a:solidFill>
                <a:latin typeface="Congenial SemiBold" panose="02000503040000020004" pitchFamily="2" charset="0"/>
                <a:cs typeface="STIX SMART MathJax Main"/>
              </a:rPr>
              <a:t> </a:t>
            </a:r>
            <a:r>
              <a:rPr sz="900" spc="-10">
                <a:solidFill>
                  <a:srgbClr val="FFFFFF"/>
                </a:solidFill>
                <a:latin typeface="Congenial SemiBold" panose="02000503040000020004" pitchFamily="2" charset="0"/>
                <a:cs typeface="STIX SMART MathJax Main"/>
              </a:rPr>
              <a:t>Environments</a:t>
            </a:r>
            <a:endParaRPr sz="900">
              <a:latin typeface="Congenial SemiBold" panose="02000503040000020004" pitchFamily="2" charset="0"/>
              <a:cs typeface="STIX SMART MathJax Main"/>
            </a:endParaRPr>
          </a:p>
          <a:p>
            <a:pPr>
              <a:lnSpc>
                <a:spcPct val="100000"/>
              </a:lnSpc>
              <a:spcBef>
                <a:spcPts val="919"/>
              </a:spcBef>
            </a:pPr>
            <a:r>
              <a:rPr sz="900">
                <a:solidFill>
                  <a:srgbClr val="FFFFFF"/>
                </a:solidFill>
                <a:latin typeface="Congenial SemiBold" panose="02000503040000020004" pitchFamily="2" charset="0"/>
                <a:cs typeface="STIX SMART MathJax Main"/>
              </a:rPr>
              <a:t>Access</a:t>
            </a:r>
            <a:r>
              <a:rPr sz="900" spc="125">
                <a:solidFill>
                  <a:srgbClr val="FFFFFF"/>
                </a:solidFill>
                <a:latin typeface="Congenial SemiBold" panose="02000503040000020004" pitchFamily="2" charset="0"/>
                <a:cs typeface="STIX SMART MathJax Main"/>
              </a:rPr>
              <a:t> </a:t>
            </a:r>
            <a:r>
              <a:rPr sz="900">
                <a:solidFill>
                  <a:srgbClr val="FFFFFF"/>
                </a:solidFill>
                <a:latin typeface="Congenial SemiBold" panose="02000503040000020004" pitchFamily="2" charset="0"/>
                <a:cs typeface="STIX SMART MathJax Main"/>
              </a:rPr>
              <a:t>to</a:t>
            </a:r>
            <a:r>
              <a:rPr sz="900" spc="125">
                <a:solidFill>
                  <a:srgbClr val="FFFFFF"/>
                </a:solidFill>
                <a:latin typeface="Congenial SemiBold" panose="02000503040000020004" pitchFamily="2" charset="0"/>
                <a:cs typeface="STIX SMART MathJax Main"/>
              </a:rPr>
              <a:t> </a:t>
            </a:r>
            <a:r>
              <a:rPr sz="900">
                <a:solidFill>
                  <a:srgbClr val="FFFFFF"/>
                </a:solidFill>
                <a:latin typeface="Congenial SemiBold" panose="02000503040000020004" pitchFamily="2" charset="0"/>
                <a:cs typeface="STIX SMART MathJax Main"/>
              </a:rPr>
              <a:t>Supports</a:t>
            </a:r>
            <a:r>
              <a:rPr sz="900" spc="130">
                <a:solidFill>
                  <a:srgbClr val="FFFFFF"/>
                </a:solidFill>
                <a:latin typeface="Congenial SemiBold" panose="02000503040000020004" pitchFamily="2" charset="0"/>
                <a:cs typeface="STIX SMART MathJax Main"/>
              </a:rPr>
              <a:t> </a:t>
            </a:r>
            <a:r>
              <a:rPr sz="900" spc="60">
                <a:solidFill>
                  <a:srgbClr val="FFFFFF"/>
                </a:solidFill>
                <a:latin typeface="Congenial SemiBold" panose="02000503040000020004" pitchFamily="2" charset="0"/>
                <a:cs typeface="STIX SMART MathJax Main"/>
              </a:rPr>
              <a:t>and</a:t>
            </a:r>
            <a:r>
              <a:rPr sz="900" spc="125">
                <a:solidFill>
                  <a:srgbClr val="FFFFFF"/>
                </a:solidFill>
                <a:latin typeface="Congenial SemiBold" panose="02000503040000020004" pitchFamily="2" charset="0"/>
                <a:cs typeface="STIX SMART MathJax Main"/>
              </a:rPr>
              <a:t> </a:t>
            </a:r>
            <a:r>
              <a:rPr sz="900" spc="-10">
                <a:solidFill>
                  <a:srgbClr val="FFFFFF"/>
                </a:solidFill>
                <a:latin typeface="Congenial SemiBold" panose="02000503040000020004" pitchFamily="2" charset="0"/>
                <a:cs typeface="STIX SMART MathJax Main"/>
              </a:rPr>
              <a:t>Services</a:t>
            </a:r>
            <a:endParaRPr sz="900">
              <a:latin typeface="Congenial SemiBold" panose="02000503040000020004" pitchFamily="2" charset="0"/>
              <a:cs typeface="STIX SMART MathJax Main"/>
            </a:endParaRPr>
          </a:p>
        </p:txBody>
      </p:sp>
      <p:sp>
        <p:nvSpPr>
          <p:cNvPr id="29" name="object 29"/>
          <p:cNvSpPr txBox="1"/>
          <p:nvPr/>
        </p:nvSpPr>
        <p:spPr>
          <a:xfrm>
            <a:off x="1348479" y="5918729"/>
            <a:ext cx="123825" cy="563880"/>
          </a:xfrm>
          <a:prstGeom prst="rect">
            <a:avLst/>
          </a:prstGeom>
        </p:spPr>
        <p:txBody>
          <a:bodyPr vert="horz" wrap="square" lIns="0" tIns="98425" rIns="0" bIns="0" rtlCol="0">
            <a:spAutoFit/>
          </a:bodyPr>
          <a:lstStyle/>
          <a:p>
            <a:pPr>
              <a:lnSpc>
                <a:spcPct val="100000"/>
              </a:lnSpc>
              <a:spcBef>
                <a:spcPts val="775"/>
              </a:spcBef>
            </a:pPr>
            <a:r>
              <a:rPr sz="1200" b="1" spc="260">
                <a:solidFill>
                  <a:srgbClr val="FFFFFF"/>
                </a:solidFill>
                <a:latin typeface="Calibri"/>
                <a:cs typeface="Calibri"/>
              </a:rPr>
              <a:t>0</a:t>
            </a:r>
            <a:endParaRPr sz="1200">
              <a:latin typeface="Calibri"/>
              <a:cs typeface="Calibri"/>
            </a:endParaRPr>
          </a:p>
          <a:p>
            <a:pPr>
              <a:lnSpc>
                <a:spcPct val="100000"/>
              </a:lnSpc>
              <a:spcBef>
                <a:spcPts val="680"/>
              </a:spcBef>
            </a:pPr>
            <a:r>
              <a:rPr sz="1200" b="1" spc="260">
                <a:solidFill>
                  <a:srgbClr val="FFFFFF"/>
                </a:solidFill>
                <a:latin typeface="Calibri"/>
                <a:cs typeface="Calibri"/>
              </a:rPr>
              <a:t>0</a:t>
            </a:r>
            <a:endParaRPr sz="1200">
              <a:latin typeface="Calibri"/>
              <a:cs typeface="Calibri"/>
            </a:endParaRPr>
          </a:p>
        </p:txBody>
      </p:sp>
      <p:grpSp>
        <p:nvGrpSpPr>
          <p:cNvPr id="30" name="object 30"/>
          <p:cNvGrpSpPr/>
          <p:nvPr/>
        </p:nvGrpSpPr>
        <p:grpSpPr>
          <a:xfrm>
            <a:off x="379119" y="5960584"/>
            <a:ext cx="523875" cy="523875"/>
            <a:chOff x="379119" y="5960584"/>
            <a:chExt cx="523875" cy="523875"/>
          </a:xfrm>
        </p:grpSpPr>
        <p:sp>
          <p:nvSpPr>
            <p:cNvPr id="31" name="object 31"/>
            <p:cNvSpPr/>
            <p:nvPr/>
          </p:nvSpPr>
          <p:spPr>
            <a:xfrm>
              <a:off x="379119" y="5960584"/>
              <a:ext cx="523875" cy="523875"/>
            </a:xfrm>
            <a:custGeom>
              <a:avLst/>
              <a:gdLst/>
              <a:ahLst/>
              <a:cxnLst/>
              <a:rect l="l" t="t" r="r" b="b"/>
              <a:pathLst>
                <a:path w="523875" h="523875">
                  <a:moveTo>
                    <a:pt x="261717" y="523435"/>
                  </a:moveTo>
                  <a:lnTo>
                    <a:pt x="223315" y="520602"/>
                  </a:lnTo>
                  <a:lnTo>
                    <a:pt x="185744" y="512165"/>
                  </a:lnTo>
                  <a:lnTo>
                    <a:pt x="149818" y="498307"/>
                  </a:lnTo>
                  <a:lnTo>
                    <a:pt x="116315" y="479327"/>
                  </a:lnTo>
                  <a:lnTo>
                    <a:pt x="85958" y="455637"/>
                  </a:lnTo>
                  <a:lnTo>
                    <a:pt x="59407" y="427749"/>
                  </a:lnTo>
                  <a:lnTo>
                    <a:pt x="37234" y="396267"/>
                  </a:lnTo>
                  <a:lnTo>
                    <a:pt x="19922" y="361872"/>
                  </a:lnTo>
                  <a:lnTo>
                    <a:pt x="7843" y="325309"/>
                  </a:lnTo>
                  <a:lnTo>
                    <a:pt x="1260" y="287370"/>
                  </a:lnTo>
                  <a:lnTo>
                    <a:pt x="0" y="261717"/>
                  </a:lnTo>
                  <a:lnTo>
                    <a:pt x="78" y="255292"/>
                  </a:lnTo>
                  <a:lnTo>
                    <a:pt x="3852" y="216975"/>
                  </a:lnTo>
                  <a:lnTo>
                    <a:pt x="13209" y="179619"/>
                  </a:lnTo>
                  <a:lnTo>
                    <a:pt x="27944" y="144048"/>
                  </a:lnTo>
                  <a:lnTo>
                    <a:pt x="47742" y="111016"/>
                  </a:lnTo>
                  <a:lnTo>
                    <a:pt x="72167" y="81254"/>
                  </a:lnTo>
                  <a:lnTo>
                    <a:pt x="100702" y="55392"/>
                  </a:lnTo>
                  <a:lnTo>
                    <a:pt x="132715" y="34001"/>
                  </a:lnTo>
                  <a:lnTo>
                    <a:pt x="167528" y="17536"/>
                  </a:lnTo>
                  <a:lnTo>
                    <a:pt x="204372" y="6359"/>
                  </a:lnTo>
                  <a:lnTo>
                    <a:pt x="242466" y="708"/>
                  </a:lnTo>
                  <a:lnTo>
                    <a:pt x="261717" y="0"/>
                  </a:lnTo>
                  <a:lnTo>
                    <a:pt x="268142" y="78"/>
                  </a:lnTo>
                  <a:lnTo>
                    <a:pt x="306459" y="3852"/>
                  </a:lnTo>
                  <a:lnTo>
                    <a:pt x="343815" y="13209"/>
                  </a:lnTo>
                  <a:lnTo>
                    <a:pt x="379387" y="27944"/>
                  </a:lnTo>
                  <a:lnTo>
                    <a:pt x="412418" y="47742"/>
                  </a:lnTo>
                  <a:lnTo>
                    <a:pt x="442181" y="72167"/>
                  </a:lnTo>
                  <a:lnTo>
                    <a:pt x="468042" y="100702"/>
                  </a:lnTo>
                  <a:lnTo>
                    <a:pt x="489433" y="132715"/>
                  </a:lnTo>
                  <a:lnTo>
                    <a:pt x="505898" y="167528"/>
                  </a:lnTo>
                  <a:lnTo>
                    <a:pt x="517075" y="204372"/>
                  </a:lnTo>
                  <a:lnTo>
                    <a:pt x="522726" y="242466"/>
                  </a:lnTo>
                  <a:lnTo>
                    <a:pt x="523435" y="261717"/>
                  </a:lnTo>
                  <a:lnTo>
                    <a:pt x="523356" y="268142"/>
                  </a:lnTo>
                  <a:lnTo>
                    <a:pt x="519582" y="306459"/>
                  </a:lnTo>
                  <a:lnTo>
                    <a:pt x="510225" y="343815"/>
                  </a:lnTo>
                  <a:lnTo>
                    <a:pt x="495490" y="379387"/>
                  </a:lnTo>
                  <a:lnTo>
                    <a:pt x="475692" y="412418"/>
                  </a:lnTo>
                  <a:lnTo>
                    <a:pt x="451267" y="442181"/>
                  </a:lnTo>
                  <a:lnTo>
                    <a:pt x="422732" y="468042"/>
                  </a:lnTo>
                  <a:lnTo>
                    <a:pt x="390719" y="489433"/>
                  </a:lnTo>
                  <a:lnTo>
                    <a:pt x="355906" y="505898"/>
                  </a:lnTo>
                  <a:lnTo>
                    <a:pt x="319062" y="517075"/>
                  </a:lnTo>
                  <a:lnTo>
                    <a:pt x="280968" y="522726"/>
                  </a:lnTo>
                  <a:lnTo>
                    <a:pt x="261717" y="523435"/>
                  </a:lnTo>
                  <a:close/>
                </a:path>
              </a:pathLst>
            </a:custGeom>
            <a:solidFill>
              <a:srgbClr val="99B83C"/>
            </a:solidFill>
          </p:spPr>
          <p:txBody>
            <a:bodyPr wrap="square" lIns="0" tIns="0" rIns="0" bIns="0" rtlCol="0"/>
            <a:lstStyle/>
            <a:p>
              <a:endParaRPr/>
            </a:p>
          </p:txBody>
        </p:sp>
        <p:sp>
          <p:nvSpPr>
            <p:cNvPr id="32" name="object 32"/>
            <p:cNvSpPr/>
            <p:nvPr/>
          </p:nvSpPr>
          <p:spPr>
            <a:xfrm>
              <a:off x="433205" y="6073384"/>
              <a:ext cx="415290" cy="329565"/>
            </a:xfrm>
            <a:custGeom>
              <a:avLst/>
              <a:gdLst/>
              <a:ahLst/>
              <a:cxnLst/>
              <a:rect l="l" t="t" r="r" b="b"/>
              <a:pathLst>
                <a:path w="415290" h="329564">
                  <a:moveTo>
                    <a:pt x="142725" y="329397"/>
                  </a:moveTo>
                  <a:lnTo>
                    <a:pt x="0" y="186683"/>
                  </a:lnTo>
                  <a:lnTo>
                    <a:pt x="56865" y="129811"/>
                  </a:lnTo>
                  <a:lnTo>
                    <a:pt x="142725" y="215655"/>
                  </a:lnTo>
                  <a:lnTo>
                    <a:pt x="358359" y="0"/>
                  </a:lnTo>
                  <a:lnTo>
                    <a:pt x="415246" y="56860"/>
                  </a:lnTo>
                  <a:lnTo>
                    <a:pt x="142725" y="329397"/>
                  </a:lnTo>
                  <a:close/>
                </a:path>
              </a:pathLst>
            </a:custGeom>
            <a:solidFill>
              <a:srgbClr val="FFFFFF"/>
            </a:solidFill>
          </p:spPr>
          <p:txBody>
            <a:bodyPr wrap="square" lIns="0" tIns="0" rIns="0" bIns="0" rtlCol="0"/>
            <a:lstStyle/>
            <a:p>
              <a:endParaRPr/>
            </a:p>
          </p:txBody>
        </p:sp>
      </p:grpSp>
      <p:sp>
        <p:nvSpPr>
          <p:cNvPr id="33" name="object 33"/>
          <p:cNvSpPr txBox="1"/>
          <p:nvPr/>
        </p:nvSpPr>
        <p:spPr>
          <a:xfrm>
            <a:off x="379400" y="6792009"/>
            <a:ext cx="3378200" cy="557845"/>
          </a:xfrm>
          <a:prstGeom prst="rect">
            <a:avLst/>
          </a:prstGeom>
          <a:solidFill>
            <a:srgbClr val="4F8CBF">
              <a:alpha val="79998"/>
            </a:srgbClr>
          </a:solidFill>
        </p:spPr>
        <p:txBody>
          <a:bodyPr vert="horz" wrap="square" lIns="0" tIns="87630" rIns="0" bIns="0" rtlCol="0">
            <a:spAutoFit/>
          </a:bodyPr>
          <a:lstStyle/>
          <a:p>
            <a:pPr marL="88900">
              <a:lnSpc>
                <a:spcPct val="100000"/>
              </a:lnSpc>
              <a:spcBef>
                <a:spcPts val="690"/>
              </a:spcBef>
            </a:pPr>
            <a:r>
              <a:rPr sz="1400" b="1" spc="170">
                <a:solidFill>
                  <a:srgbClr val="FFFFFF"/>
                </a:solidFill>
                <a:latin typeface="Congenial SemiBold" panose="02000503040000020004" pitchFamily="2" charset="0"/>
                <a:cs typeface="Calibri"/>
              </a:rPr>
              <a:t>DOMAIN</a:t>
            </a:r>
            <a:r>
              <a:rPr sz="1400" b="1" spc="60">
                <a:solidFill>
                  <a:srgbClr val="FFFFFF"/>
                </a:solidFill>
                <a:latin typeface="Congenial SemiBold" panose="02000503040000020004" pitchFamily="2" charset="0"/>
                <a:cs typeface="Calibri"/>
              </a:rPr>
              <a:t> </a:t>
            </a:r>
            <a:r>
              <a:rPr sz="1400" b="1" spc="130">
                <a:solidFill>
                  <a:srgbClr val="FFFFFF"/>
                </a:solidFill>
                <a:latin typeface="Congenial SemiBold" panose="02000503040000020004" pitchFamily="2" charset="0"/>
                <a:cs typeface="Calibri"/>
              </a:rPr>
              <a:t>4:</a:t>
            </a:r>
            <a:endParaRPr sz="1400">
              <a:latin typeface="Congenial SemiBold" panose="02000503040000020004" pitchFamily="2" charset="0"/>
              <a:cs typeface="Calibri"/>
            </a:endParaRPr>
          </a:p>
          <a:p>
            <a:pPr marL="88900">
              <a:lnSpc>
                <a:spcPct val="100000"/>
              </a:lnSpc>
              <a:spcBef>
                <a:spcPts val="265"/>
              </a:spcBef>
            </a:pPr>
            <a:r>
              <a:rPr sz="1400" b="1" spc="165">
                <a:solidFill>
                  <a:srgbClr val="FFFFFF"/>
                </a:solidFill>
                <a:latin typeface="Congenial SemiBold" panose="02000503040000020004" pitchFamily="2" charset="0"/>
                <a:cs typeface="Calibri"/>
              </a:rPr>
              <a:t>Governance</a:t>
            </a:r>
            <a:endParaRPr sz="1400">
              <a:latin typeface="Congenial SemiBold" panose="02000503040000020004" pitchFamily="2" charset="0"/>
              <a:cs typeface="Calibri"/>
            </a:endParaRPr>
          </a:p>
        </p:txBody>
      </p:sp>
      <p:grpSp>
        <p:nvGrpSpPr>
          <p:cNvPr id="34" name="object 34"/>
          <p:cNvGrpSpPr/>
          <p:nvPr/>
        </p:nvGrpSpPr>
        <p:grpSpPr>
          <a:xfrm>
            <a:off x="379119" y="7559791"/>
            <a:ext cx="523875" cy="523875"/>
            <a:chOff x="379119" y="7559791"/>
            <a:chExt cx="523875" cy="523875"/>
          </a:xfrm>
        </p:grpSpPr>
        <p:sp>
          <p:nvSpPr>
            <p:cNvPr id="35" name="object 35"/>
            <p:cNvSpPr/>
            <p:nvPr/>
          </p:nvSpPr>
          <p:spPr>
            <a:xfrm>
              <a:off x="379119" y="7559791"/>
              <a:ext cx="523875" cy="523875"/>
            </a:xfrm>
            <a:custGeom>
              <a:avLst/>
              <a:gdLst/>
              <a:ahLst/>
              <a:cxnLst/>
              <a:rect l="l" t="t" r="r" b="b"/>
              <a:pathLst>
                <a:path w="523875" h="523875">
                  <a:moveTo>
                    <a:pt x="261717" y="523435"/>
                  </a:moveTo>
                  <a:lnTo>
                    <a:pt x="223315" y="520602"/>
                  </a:lnTo>
                  <a:lnTo>
                    <a:pt x="185744" y="512165"/>
                  </a:lnTo>
                  <a:lnTo>
                    <a:pt x="149818" y="498307"/>
                  </a:lnTo>
                  <a:lnTo>
                    <a:pt x="116315" y="479327"/>
                  </a:lnTo>
                  <a:lnTo>
                    <a:pt x="85958" y="455637"/>
                  </a:lnTo>
                  <a:lnTo>
                    <a:pt x="59407" y="427749"/>
                  </a:lnTo>
                  <a:lnTo>
                    <a:pt x="37234" y="396267"/>
                  </a:lnTo>
                  <a:lnTo>
                    <a:pt x="19922" y="361872"/>
                  </a:lnTo>
                  <a:lnTo>
                    <a:pt x="7843" y="325309"/>
                  </a:lnTo>
                  <a:lnTo>
                    <a:pt x="1260" y="287370"/>
                  </a:lnTo>
                  <a:lnTo>
                    <a:pt x="0" y="261717"/>
                  </a:lnTo>
                  <a:lnTo>
                    <a:pt x="78" y="255292"/>
                  </a:lnTo>
                  <a:lnTo>
                    <a:pt x="3852" y="216975"/>
                  </a:lnTo>
                  <a:lnTo>
                    <a:pt x="13209" y="179619"/>
                  </a:lnTo>
                  <a:lnTo>
                    <a:pt x="27944" y="144048"/>
                  </a:lnTo>
                  <a:lnTo>
                    <a:pt x="47742" y="111016"/>
                  </a:lnTo>
                  <a:lnTo>
                    <a:pt x="72167" y="81254"/>
                  </a:lnTo>
                  <a:lnTo>
                    <a:pt x="100702" y="55392"/>
                  </a:lnTo>
                  <a:lnTo>
                    <a:pt x="132715" y="34001"/>
                  </a:lnTo>
                  <a:lnTo>
                    <a:pt x="167528" y="17536"/>
                  </a:lnTo>
                  <a:lnTo>
                    <a:pt x="204372" y="6359"/>
                  </a:lnTo>
                  <a:lnTo>
                    <a:pt x="242466" y="708"/>
                  </a:lnTo>
                  <a:lnTo>
                    <a:pt x="261717" y="0"/>
                  </a:lnTo>
                  <a:lnTo>
                    <a:pt x="268142" y="78"/>
                  </a:lnTo>
                  <a:lnTo>
                    <a:pt x="306459" y="3852"/>
                  </a:lnTo>
                  <a:lnTo>
                    <a:pt x="343815" y="13209"/>
                  </a:lnTo>
                  <a:lnTo>
                    <a:pt x="379387" y="27944"/>
                  </a:lnTo>
                  <a:lnTo>
                    <a:pt x="412418" y="47742"/>
                  </a:lnTo>
                  <a:lnTo>
                    <a:pt x="442181" y="72167"/>
                  </a:lnTo>
                  <a:lnTo>
                    <a:pt x="468042" y="100702"/>
                  </a:lnTo>
                  <a:lnTo>
                    <a:pt x="489433" y="132715"/>
                  </a:lnTo>
                  <a:lnTo>
                    <a:pt x="505898" y="167528"/>
                  </a:lnTo>
                  <a:lnTo>
                    <a:pt x="517075" y="204372"/>
                  </a:lnTo>
                  <a:lnTo>
                    <a:pt x="522726" y="242466"/>
                  </a:lnTo>
                  <a:lnTo>
                    <a:pt x="523435" y="261717"/>
                  </a:lnTo>
                  <a:lnTo>
                    <a:pt x="523356" y="268142"/>
                  </a:lnTo>
                  <a:lnTo>
                    <a:pt x="519582" y="306459"/>
                  </a:lnTo>
                  <a:lnTo>
                    <a:pt x="510225" y="343815"/>
                  </a:lnTo>
                  <a:lnTo>
                    <a:pt x="495490" y="379387"/>
                  </a:lnTo>
                  <a:lnTo>
                    <a:pt x="475692" y="412418"/>
                  </a:lnTo>
                  <a:lnTo>
                    <a:pt x="451267" y="442181"/>
                  </a:lnTo>
                  <a:lnTo>
                    <a:pt x="422732" y="468042"/>
                  </a:lnTo>
                  <a:lnTo>
                    <a:pt x="390719" y="489433"/>
                  </a:lnTo>
                  <a:lnTo>
                    <a:pt x="355906" y="505898"/>
                  </a:lnTo>
                  <a:lnTo>
                    <a:pt x="319062" y="517075"/>
                  </a:lnTo>
                  <a:lnTo>
                    <a:pt x="280968" y="522726"/>
                  </a:lnTo>
                  <a:lnTo>
                    <a:pt x="261717" y="523435"/>
                  </a:lnTo>
                  <a:close/>
                </a:path>
              </a:pathLst>
            </a:custGeom>
            <a:solidFill>
              <a:srgbClr val="99B83C"/>
            </a:solidFill>
          </p:spPr>
          <p:txBody>
            <a:bodyPr wrap="square" lIns="0" tIns="0" rIns="0" bIns="0" rtlCol="0"/>
            <a:lstStyle/>
            <a:p>
              <a:endParaRPr/>
            </a:p>
          </p:txBody>
        </p:sp>
        <p:sp>
          <p:nvSpPr>
            <p:cNvPr id="36" name="object 36"/>
            <p:cNvSpPr/>
            <p:nvPr/>
          </p:nvSpPr>
          <p:spPr>
            <a:xfrm>
              <a:off x="433205" y="7672591"/>
              <a:ext cx="415290" cy="329565"/>
            </a:xfrm>
            <a:custGeom>
              <a:avLst/>
              <a:gdLst/>
              <a:ahLst/>
              <a:cxnLst/>
              <a:rect l="l" t="t" r="r" b="b"/>
              <a:pathLst>
                <a:path w="415290" h="329565">
                  <a:moveTo>
                    <a:pt x="142725" y="329397"/>
                  </a:moveTo>
                  <a:lnTo>
                    <a:pt x="0" y="186683"/>
                  </a:lnTo>
                  <a:lnTo>
                    <a:pt x="56865" y="129811"/>
                  </a:lnTo>
                  <a:lnTo>
                    <a:pt x="142725" y="215655"/>
                  </a:lnTo>
                  <a:lnTo>
                    <a:pt x="358359" y="0"/>
                  </a:lnTo>
                  <a:lnTo>
                    <a:pt x="415246" y="56860"/>
                  </a:lnTo>
                  <a:lnTo>
                    <a:pt x="142725" y="329397"/>
                  </a:lnTo>
                  <a:close/>
                </a:path>
              </a:pathLst>
            </a:custGeom>
            <a:solidFill>
              <a:srgbClr val="FFFFFF"/>
            </a:solidFill>
          </p:spPr>
          <p:txBody>
            <a:bodyPr wrap="square" lIns="0" tIns="0" rIns="0" bIns="0" rtlCol="0"/>
            <a:lstStyle/>
            <a:p>
              <a:endParaRPr/>
            </a:p>
          </p:txBody>
        </p:sp>
      </p:grpSp>
      <p:sp>
        <p:nvSpPr>
          <p:cNvPr id="37" name="object 37"/>
          <p:cNvSpPr txBox="1"/>
          <p:nvPr/>
        </p:nvSpPr>
        <p:spPr>
          <a:xfrm>
            <a:off x="1030283" y="7615322"/>
            <a:ext cx="3273425" cy="323807"/>
          </a:xfrm>
          <a:prstGeom prst="rect">
            <a:avLst/>
          </a:prstGeom>
          <a:solidFill>
            <a:srgbClr val="8299A1">
              <a:alpha val="79998"/>
            </a:srgbClr>
          </a:solidFill>
        </p:spPr>
        <p:txBody>
          <a:bodyPr vert="horz" wrap="square" lIns="0" tIns="137795" rIns="0" bIns="0" rtlCol="0">
            <a:spAutoFit/>
          </a:bodyPr>
          <a:lstStyle/>
          <a:p>
            <a:pPr marL="332105">
              <a:lnSpc>
                <a:spcPct val="100000"/>
              </a:lnSpc>
              <a:spcBef>
                <a:spcPts val="1085"/>
              </a:spcBef>
              <a:tabLst>
                <a:tab pos="754380" algn="l"/>
              </a:tabLst>
            </a:pPr>
            <a:r>
              <a:rPr sz="1200" b="1" spc="210">
                <a:solidFill>
                  <a:srgbClr val="FFFFFF"/>
                </a:solidFill>
                <a:latin typeface="Calibri"/>
                <a:cs typeface="Calibri"/>
              </a:rPr>
              <a:t>0</a:t>
            </a:r>
            <a:r>
              <a:rPr sz="1200" b="1">
                <a:solidFill>
                  <a:srgbClr val="FFFFFF"/>
                </a:solidFill>
                <a:latin typeface="Calibri"/>
                <a:cs typeface="Calibri"/>
              </a:rPr>
              <a:t>	</a:t>
            </a:r>
            <a:r>
              <a:rPr baseline="2777">
                <a:solidFill>
                  <a:srgbClr val="FFFFFF"/>
                </a:solidFill>
                <a:latin typeface="Congenial SemiBold" panose="02000503040000020004" pitchFamily="2" charset="0"/>
                <a:cs typeface="STIX SMART MathJax Main"/>
              </a:rPr>
              <a:t>Parental</a:t>
            </a:r>
            <a:r>
              <a:rPr spc="412" baseline="2777">
                <a:solidFill>
                  <a:srgbClr val="FFFFFF"/>
                </a:solidFill>
                <a:latin typeface="Congenial SemiBold" panose="02000503040000020004" pitchFamily="2" charset="0"/>
                <a:cs typeface="STIX SMART MathJax Main"/>
              </a:rPr>
              <a:t> </a:t>
            </a:r>
            <a:r>
              <a:rPr spc="-15" baseline="2777">
                <a:solidFill>
                  <a:srgbClr val="FFFFFF"/>
                </a:solidFill>
                <a:latin typeface="Congenial SemiBold" panose="02000503040000020004" pitchFamily="2" charset="0"/>
                <a:cs typeface="STIX SMART MathJax Main"/>
              </a:rPr>
              <a:t>Involvement</a:t>
            </a:r>
            <a:endParaRPr baseline="2777">
              <a:latin typeface="Congenial SemiBold" panose="02000503040000020004" pitchFamily="2" charset="0"/>
              <a:cs typeface="STIX SMART MathJax Main"/>
            </a:endParaRPr>
          </a:p>
        </p:txBody>
      </p:sp>
      <p:sp>
        <p:nvSpPr>
          <p:cNvPr id="38" name="object 38"/>
          <p:cNvSpPr txBox="1">
            <a:spLocks noGrp="1"/>
          </p:cNvSpPr>
          <p:nvPr>
            <p:ph type="title"/>
          </p:nvPr>
        </p:nvSpPr>
        <p:spPr>
          <a:xfrm>
            <a:off x="408811" y="648129"/>
            <a:ext cx="6804659" cy="505267"/>
          </a:xfrm>
          <a:prstGeom prst="rect">
            <a:avLst/>
          </a:prstGeom>
          <a:solidFill>
            <a:srgbClr val="4B526F">
              <a:alpha val="79998"/>
            </a:srgbClr>
          </a:solidFill>
        </p:spPr>
        <p:txBody>
          <a:bodyPr vert="horz" wrap="square" lIns="0" tIns="134620" rIns="0" bIns="0" rtlCol="0">
            <a:spAutoFit/>
          </a:bodyPr>
          <a:lstStyle/>
          <a:p>
            <a:pPr algn="ctr">
              <a:lnSpc>
                <a:spcPct val="100000"/>
              </a:lnSpc>
              <a:spcBef>
                <a:spcPts val="1060"/>
              </a:spcBef>
            </a:pPr>
            <a:r>
              <a:rPr sz="2400" spc="215">
                <a:solidFill>
                  <a:srgbClr val="E8E8E8"/>
                </a:solidFill>
                <a:latin typeface="Congenial SemiBold" panose="02000503040000020004" pitchFamily="2" charset="0"/>
              </a:rPr>
              <a:t>Result</a:t>
            </a:r>
            <a:r>
              <a:rPr sz="2400" spc="114">
                <a:solidFill>
                  <a:srgbClr val="E8E8E8"/>
                </a:solidFill>
                <a:latin typeface="Congenial SemiBold" panose="02000503040000020004" pitchFamily="2" charset="0"/>
              </a:rPr>
              <a:t> </a:t>
            </a:r>
            <a:r>
              <a:rPr sz="2400" spc="260">
                <a:solidFill>
                  <a:srgbClr val="E8E8E8"/>
                </a:solidFill>
                <a:latin typeface="Congenial SemiBold" panose="02000503040000020004" pitchFamily="2" charset="0"/>
              </a:rPr>
              <a:t>Driven</a:t>
            </a:r>
            <a:r>
              <a:rPr sz="2400" spc="120">
                <a:solidFill>
                  <a:srgbClr val="E8E8E8"/>
                </a:solidFill>
                <a:latin typeface="Congenial SemiBold" panose="02000503040000020004" pitchFamily="2" charset="0"/>
              </a:rPr>
              <a:t> </a:t>
            </a:r>
            <a:r>
              <a:rPr sz="2400" spc="220">
                <a:solidFill>
                  <a:srgbClr val="E8E8E8"/>
                </a:solidFill>
                <a:latin typeface="Congenial SemiBold" panose="02000503040000020004" pitchFamily="2" charset="0"/>
              </a:rPr>
              <a:t>Decision-</a:t>
            </a:r>
            <a:r>
              <a:rPr sz="2400" spc="305">
                <a:solidFill>
                  <a:srgbClr val="E8E8E8"/>
                </a:solidFill>
                <a:latin typeface="Congenial SemiBold" panose="02000503040000020004" pitchFamily="2" charset="0"/>
              </a:rPr>
              <a:t>Making</a:t>
            </a:r>
            <a:endParaRPr sz="2400">
              <a:latin typeface="Congenial SemiBold" panose="02000503040000020004" pitchFamily="2" charset="0"/>
            </a:endParaRPr>
          </a:p>
        </p:txBody>
      </p:sp>
      <p:sp>
        <p:nvSpPr>
          <p:cNvPr id="39" name="object 39"/>
          <p:cNvSpPr txBox="1"/>
          <p:nvPr/>
        </p:nvSpPr>
        <p:spPr>
          <a:xfrm>
            <a:off x="1518645" y="9904835"/>
            <a:ext cx="4516755" cy="223520"/>
          </a:xfrm>
          <a:prstGeom prst="rect">
            <a:avLst/>
          </a:prstGeom>
        </p:spPr>
        <p:txBody>
          <a:bodyPr vert="horz" wrap="square" lIns="0" tIns="12065" rIns="0" bIns="0" rtlCol="0">
            <a:spAutoFit/>
          </a:bodyPr>
          <a:lstStyle/>
          <a:p>
            <a:pPr marL="12700">
              <a:lnSpc>
                <a:spcPct val="100000"/>
              </a:lnSpc>
              <a:spcBef>
                <a:spcPts val="95"/>
              </a:spcBef>
            </a:pPr>
            <a:r>
              <a:rPr sz="1300" i="1">
                <a:solidFill>
                  <a:srgbClr val="FFFFFF"/>
                </a:solidFill>
                <a:latin typeface="Gill Sans MT"/>
                <a:cs typeface="Gill Sans MT"/>
              </a:rPr>
              <a:t>Numbers</a:t>
            </a:r>
            <a:r>
              <a:rPr sz="1300" i="1" spc="20">
                <a:solidFill>
                  <a:srgbClr val="FFFFFF"/>
                </a:solidFill>
                <a:latin typeface="Gill Sans MT"/>
                <a:cs typeface="Gill Sans MT"/>
              </a:rPr>
              <a:t> </a:t>
            </a:r>
            <a:r>
              <a:rPr sz="1300" i="1" spc="110">
                <a:solidFill>
                  <a:srgbClr val="FFFFFF"/>
                </a:solidFill>
                <a:latin typeface="Gill Sans MT"/>
                <a:cs typeface="Gill Sans MT"/>
              </a:rPr>
              <a:t>based</a:t>
            </a:r>
            <a:r>
              <a:rPr sz="1300" i="1" spc="20">
                <a:solidFill>
                  <a:srgbClr val="FFFFFF"/>
                </a:solidFill>
                <a:latin typeface="Gill Sans MT"/>
                <a:cs typeface="Gill Sans MT"/>
              </a:rPr>
              <a:t> </a:t>
            </a:r>
            <a:r>
              <a:rPr sz="1300" i="1" spc="85">
                <a:solidFill>
                  <a:srgbClr val="FFFFFF"/>
                </a:solidFill>
                <a:latin typeface="Gill Sans MT"/>
                <a:cs typeface="Gill Sans MT"/>
              </a:rPr>
              <a:t>on</a:t>
            </a:r>
            <a:r>
              <a:rPr sz="1300" i="1" spc="25">
                <a:solidFill>
                  <a:srgbClr val="FFFFFF"/>
                </a:solidFill>
                <a:latin typeface="Gill Sans MT"/>
                <a:cs typeface="Gill Sans MT"/>
              </a:rPr>
              <a:t> </a:t>
            </a:r>
            <a:r>
              <a:rPr sz="1300" i="1" spc="80">
                <a:solidFill>
                  <a:srgbClr val="FFFFFF"/>
                </a:solidFill>
                <a:latin typeface="Gill Sans MT"/>
                <a:cs typeface="Gill Sans MT"/>
              </a:rPr>
              <a:t>the</a:t>
            </a:r>
            <a:r>
              <a:rPr sz="1300" i="1" spc="20">
                <a:solidFill>
                  <a:srgbClr val="FFFFFF"/>
                </a:solidFill>
                <a:latin typeface="Gill Sans MT"/>
                <a:cs typeface="Gill Sans MT"/>
              </a:rPr>
              <a:t> </a:t>
            </a:r>
            <a:r>
              <a:rPr sz="1300" i="1" spc="85">
                <a:solidFill>
                  <a:srgbClr val="FFFFFF"/>
                </a:solidFill>
                <a:latin typeface="Gill Sans MT"/>
                <a:cs typeface="Gill Sans MT"/>
              </a:rPr>
              <a:t>Spring</a:t>
            </a:r>
            <a:r>
              <a:rPr sz="1300" i="1" spc="25">
                <a:solidFill>
                  <a:srgbClr val="FFFFFF"/>
                </a:solidFill>
                <a:latin typeface="Gill Sans MT"/>
                <a:cs typeface="Gill Sans MT"/>
              </a:rPr>
              <a:t> </a:t>
            </a:r>
            <a:r>
              <a:rPr sz="1300" i="1">
                <a:solidFill>
                  <a:srgbClr val="FFFFFF"/>
                </a:solidFill>
                <a:latin typeface="Gill Sans MT"/>
                <a:cs typeface="Gill Sans MT"/>
              </a:rPr>
              <a:t>2021</a:t>
            </a:r>
            <a:r>
              <a:rPr sz="1300" i="1" spc="20">
                <a:solidFill>
                  <a:srgbClr val="FFFFFF"/>
                </a:solidFill>
                <a:latin typeface="Gill Sans MT"/>
                <a:cs typeface="Gill Sans MT"/>
              </a:rPr>
              <a:t> </a:t>
            </a:r>
            <a:r>
              <a:rPr sz="1300" i="1" spc="85">
                <a:solidFill>
                  <a:srgbClr val="FFFFFF"/>
                </a:solidFill>
                <a:latin typeface="Gill Sans MT"/>
                <a:cs typeface="Gill Sans MT"/>
              </a:rPr>
              <a:t>Accountability</a:t>
            </a:r>
            <a:r>
              <a:rPr sz="1300" i="1" spc="20">
                <a:solidFill>
                  <a:srgbClr val="FFFFFF"/>
                </a:solidFill>
                <a:latin typeface="Gill Sans MT"/>
                <a:cs typeface="Gill Sans MT"/>
              </a:rPr>
              <a:t> </a:t>
            </a:r>
            <a:r>
              <a:rPr sz="1300" i="1" spc="55">
                <a:solidFill>
                  <a:srgbClr val="FFFFFF"/>
                </a:solidFill>
                <a:latin typeface="Gill Sans MT"/>
                <a:cs typeface="Gill Sans MT"/>
              </a:rPr>
              <a:t>Pillar</a:t>
            </a:r>
            <a:r>
              <a:rPr sz="1300" i="1" spc="25">
                <a:solidFill>
                  <a:srgbClr val="FFFFFF"/>
                </a:solidFill>
                <a:latin typeface="Gill Sans MT"/>
                <a:cs typeface="Gill Sans MT"/>
              </a:rPr>
              <a:t> </a:t>
            </a:r>
            <a:r>
              <a:rPr sz="1300" i="1" spc="45">
                <a:solidFill>
                  <a:srgbClr val="FFFFFF"/>
                </a:solidFill>
                <a:latin typeface="Gill Sans MT"/>
                <a:cs typeface="Gill Sans MT"/>
              </a:rPr>
              <a:t>Results.</a:t>
            </a:r>
            <a:endParaRPr sz="1300">
              <a:latin typeface="Gill Sans MT"/>
              <a:cs typeface="Gill Sans MT"/>
            </a:endParaRPr>
          </a:p>
        </p:txBody>
      </p:sp>
      <p:sp>
        <p:nvSpPr>
          <p:cNvPr id="40" name="object 40"/>
          <p:cNvSpPr/>
          <p:nvPr/>
        </p:nvSpPr>
        <p:spPr>
          <a:xfrm>
            <a:off x="2573008" y="267928"/>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41" name="object 41"/>
          <p:cNvSpPr txBox="1"/>
          <p:nvPr/>
        </p:nvSpPr>
        <p:spPr>
          <a:xfrm>
            <a:off x="255123" y="113837"/>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a:extLst>
              <a:ext uri="{28A0092B-C50C-407E-A947-70E740481C1C}">
                <a14:useLocalDpi xmlns:a14="http://schemas.microsoft.com/office/drawing/2010/main" val="0"/>
              </a:ext>
            </a:extLst>
          </a:blip>
          <a:srcRect/>
          <a:stretch/>
        </p:blipFill>
        <p:spPr>
          <a:xfrm rot="5400000">
            <a:off x="-1573974" y="1571878"/>
            <a:ext cx="10699752" cy="7555991"/>
          </a:xfrm>
          <a:prstGeom prst="rect">
            <a:avLst/>
          </a:prstGeom>
        </p:spPr>
      </p:pic>
      <p:sp>
        <p:nvSpPr>
          <p:cNvPr id="3" name="object 3"/>
          <p:cNvSpPr/>
          <p:nvPr/>
        </p:nvSpPr>
        <p:spPr>
          <a:xfrm>
            <a:off x="755378" y="920577"/>
            <a:ext cx="6043295" cy="8765540"/>
          </a:xfrm>
          <a:custGeom>
            <a:avLst/>
            <a:gdLst/>
            <a:ahLst/>
            <a:cxnLst/>
            <a:rect l="l" t="t" r="r" b="b"/>
            <a:pathLst>
              <a:path w="6043295" h="8765540">
                <a:moveTo>
                  <a:pt x="6043270" y="8765158"/>
                </a:moveTo>
                <a:lnTo>
                  <a:pt x="0" y="8765158"/>
                </a:lnTo>
                <a:lnTo>
                  <a:pt x="0" y="0"/>
                </a:lnTo>
                <a:lnTo>
                  <a:pt x="6043270" y="0"/>
                </a:lnTo>
                <a:lnTo>
                  <a:pt x="6043270" y="8765158"/>
                </a:lnTo>
                <a:close/>
              </a:path>
            </a:pathLst>
          </a:custGeom>
          <a:solidFill>
            <a:srgbClr val="E8E8E8">
              <a:alpha val="58000"/>
            </a:srgbClr>
          </a:solidFill>
        </p:spPr>
        <p:txBody>
          <a:bodyPr wrap="square" lIns="0" tIns="0" rIns="0" bIns="0" rtlCol="0"/>
          <a:lstStyle/>
          <a:p>
            <a:endParaRPr/>
          </a:p>
        </p:txBody>
      </p:sp>
      <p:sp>
        <p:nvSpPr>
          <p:cNvPr id="5" name="object 5"/>
          <p:cNvSpPr/>
          <p:nvPr/>
        </p:nvSpPr>
        <p:spPr>
          <a:xfrm>
            <a:off x="2895475" y="10377138"/>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6" name="object 6"/>
          <p:cNvSpPr txBox="1">
            <a:spLocks noGrp="1"/>
          </p:cNvSpPr>
          <p:nvPr>
            <p:ph type="title"/>
          </p:nvPr>
        </p:nvSpPr>
        <p:spPr>
          <a:xfrm>
            <a:off x="953369" y="1229589"/>
            <a:ext cx="3519804" cy="1529080"/>
          </a:xfrm>
          <a:prstGeom prst="rect">
            <a:avLst/>
          </a:prstGeom>
        </p:spPr>
        <p:txBody>
          <a:bodyPr vert="horz" wrap="square" lIns="0" tIns="43180" rIns="0" bIns="0" rtlCol="0">
            <a:spAutoFit/>
          </a:bodyPr>
          <a:lstStyle/>
          <a:p>
            <a:pPr marL="12700" marR="5080">
              <a:lnSpc>
                <a:spcPts val="5850"/>
              </a:lnSpc>
              <a:spcBef>
                <a:spcPts val="340"/>
              </a:spcBef>
            </a:pPr>
            <a:r>
              <a:rPr sz="5000" spc="765">
                <a:solidFill>
                  <a:srgbClr val="7D9E4E"/>
                </a:solidFill>
              </a:rPr>
              <a:t>PRPS</a:t>
            </a:r>
            <a:r>
              <a:rPr sz="5000" spc="235">
                <a:solidFill>
                  <a:srgbClr val="7D9E4E"/>
                </a:solidFill>
              </a:rPr>
              <a:t> </a:t>
            </a:r>
            <a:r>
              <a:rPr sz="5000" spc="690">
                <a:solidFill>
                  <a:srgbClr val="7D9E4E"/>
                </a:solidFill>
              </a:rPr>
              <a:t>Core </a:t>
            </a:r>
            <a:r>
              <a:rPr sz="5000" spc="459">
                <a:solidFill>
                  <a:srgbClr val="7D9E4E"/>
                </a:solidFill>
              </a:rPr>
              <a:t>Principles</a:t>
            </a:r>
            <a:endParaRPr sz="5000"/>
          </a:p>
        </p:txBody>
      </p:sp>
      <p:sp>
        <p:nvSpPr>
          <p:cNvPr id="7" name="object 7"/>
          <p:cNvSpPr txBox="1">
            <a:spLocks noGrp="1"/>
          </p:cNvSpPr>
          <p:nvPr>
            <p:ph type="body" idx="1"/>
          </p:nvPr>
        </p:nvSpPr>
        <p:spPr>
          <a:xfrm>
            <a:off x="944514" y="2883369"/>
            <a:ext cx="3712210" cy="6634445"/>
          </a:xfrm>
          <a:prstGeom prst="rect">
            <a:avLst/>
          </a:prstGeom>
        </p:spPr>
        <p:txBody>
          <a:bodyPr vert="horz" wrap="square" lIns="0" tIns="72390" rIns="0" bIns="0" rtlCol="0">
            <a:spAutoFit/>
          </a:bodyPr>
          <a:lstStyle/>
          <a:p>
            <a:pPr marL="12700">
              <a:lnSpc>
                <a:spcPct val="100000"/>
              </a:lnSpc>
              <a:spcBef>
                <a:spcPts val="570"/>
              </a:spcBef>
            </a:pPr>
            <a:r>
              <a:rPr sz="1100" spc="-10">
                <a:latin typeface="Congenial SemiBold" panose="02000503040000020004" pitchFamily="2" charset="0"/>
              </a:rPr>
              <a:t>Connect</a:t>
            </a:r>
          </a:p>
          <a:p>
            <a:pPr marL="12700" marR="5080">
              <a:lnSpc>
                <a:spcPct val="112400"/>
              </a:lnSpc>
              <a:spcBef>
                <a:spcPts val="185"/>
              </a:spcBef>
            </a:pPr>
            <a:r>
              <a:rPr sz="1100" b="0">
                <a:latin typeface="Congenial SemiBold" panose="02000503040000020004" pitchFamily="2" charset="0"/>
                <a:cs typeface="STIX SMART MathJax Main"/>
              </a:rPr>
              <a:t>School</a:t>
            </a:r>
            <a:r>
              <a:rPr sz="1100" b="0" spc="140">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structures</a:t>
            </a:r>
            <a:r>
              <a:rPr sz="1100" b="0" spc="14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traditions</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ensure</a:t>
            </a:r>
            <a:r>
              <a:rPr sz="1100" b="0" spc="145">
                <a:latin typeface="Congenial SemiBold" panose="02000503040000020004" pitchFamily="2" charset="0"/>
                <a:cs typeface="STIX SMART MathJax Main"/>
              </a:rPr>
              <a:t> </a:t>
            </a:r>
            <a:r>
              <a:rPr sz="1100" b="0" spc="50">
                <a:latin typeface="Congenial SemiBold" panose="02000503040000020004" pitchFamily="2" charset="0"/>
                <a:cs typeface="STIX SMART MathJax Main"/>
              </a:rPr>
              <a:t>that</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every</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student,</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140">
                <a:latin typeface="Congenial SemiBold" panose="02000503040000020004" pitchFamily="2" charset="0"/>
                <a:cs typeface="STIX SMART MathJax Main"/>
              </a:rPr>
              <a:t> </a:t>
            </a:r>
            <a:r>
              <a:rPr sz="1100" b="0" spc="35">
                <a:latin typeface="Congenial SemiBold" panose="02000503040000020004" pitchFamily="2" charset="0"/>
                <a:cs typeface="STIX SMART MathJax Main"/>
              </a:rPr>
              <a:t>and </a:t>
            </a:r>
            <a:r>
              <a:rPr sz="1100" b="0">
                <a:latin typeface="Congenial SemiBold" panose="02000503040000020004" pitchFamily="2" charset="0"/>
                <a:cs typeface="STIX SMART MathJax Main"/>
              </a:rPr>
              <a:t>community</a:t>
            </a:r>
            <a:r>
              <a:rPr sz="1100" b="0" spc="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member</a:t>
            </a:r>
            <a:r>
              <a:rPr sz="1100" b="0" spc="50">
                <a:latin typeface="Congenial SemiBold" panose="02000503040000020004" pitchFamily="2" charset="0"/>
                <a:cs typeface="STIX SMART MathJax Main"/>
              </a:rPr>
              <a:t> </a:t>
            </a:r>
            <a:r>
              <a:rPr sz="1100" b="0">
                <a:latin typeface="Congenial SemiBold" panose="02000503040000020004" pitchFamily="2" charset="0"/>
                <a:cs typeface="STIX SMART MathJax Main"/>
              </a:rPr>
              <a:t>is</a:t>
            </a:r>
            <a:r>
              <a:rPr sz="1100" b="0" spc="50">
                <a:latin typeface="Congenial SemiBold" panose="02000503040000020004" pitchFamily="2" charset="0"/>
                <a:cs typeface="STIX SMART MathJax Main"/>
              </a:rPr>
              <a:t> </a:t>
            </a:r>
            <a:r>
              <a:rPr sz="1100" b="0">
                <a:latin typeface="Congenial SemiBold" panose="02000503040000020004" pitchFamily="2" charset="0"/>
                <a:cs typeface="STIX SMART MathJax Main"/>
              </a:rPr>
              <a:t>known</a:t>
            </a:r>
            <a:r>
              <a:rPr sz="1100" b="0" spc="5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5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cared</a:t>
            </a:r>
            <a:r>
              <a:rPr sz="1100" b="0" spc="50">
                <a:latin typeface="Congenial SemiBold" panose="02000503040000020004" pitchFamily="2" charset="0"/>
                <a:cs typeface="STIX SMART MathJax Main"/>
              </a:rPr>
              <a:t> </a:t>
            </a:r>
            <a:r>
              <a:rPr sz="1100" b="0">
                <a:latin typeface="Congenial SemiBold" panose="02000503040000020004" pitchFamily="2" charset="0"/>
                <a:cs typeface="STIX SMART MathJax Main"/>
              </a:rPr>
              <a:t>for</a:t>
            </a:r>
            <a:r>
              <a:rPr sz="1100" b="0" spc="5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50">
                <a:latin typeface="Congenial SemiBold" panose="02000503040000020004" pitchFamily="2" charset="0"/>
                <a:cs typeface="STIX SMART MathJax Main"/>
              </a:rPr>
              <a:t> </a:t>
            </a:r>
            <a:r>
              <a:rPr sz="1100" b="0">
                <a:latin typeface="Congenial SemiBold" panose="02000503040000020004" pitchFamily="2" charset="0"/>
                <a:cs typeface="STIX SMART MathJax Main"/>
              </a:rPr>
              <a:t>contributions</a:t>
            </a:r>
            <a:r>
              <a:rPr sz="1100" b="0" spc="50">
                <a:latin typeface="Congenial SemiBold" panose="02000503040000020004" pitchFamily="2" charset="0"/>
                <a:cs typeface="STIX SMART MathJax Main"/>
              </a:rPr>
              <a:t> </a:t>
            </a:r>
            <a:r>
              <a:rPr sz="1100" b="0" spc="35">
                <a:latin typeface="Congenial SemiBold" panose="02000503040000020004" pitchFamily="2" charset="0"/>
                <a:cs typeface="STIX SMART MathJax Main"/>
              </a:rPr>
              <a:t>are </a:t>
            </a:r>
            <a:r>
              <a:rPr sz="1100" b="0" spc="40">
                <a:latin typeface="Congenial SemiBold" panose="02000503040000020004" pitchFamily="2" charset="0"/>
                <a:cs typeface="STIX SMART MathJax Main"/>
              </a:rPr>
              <a:t>celebrated.</a:t>
            </a:r>
            <a:endParaRPr sz="1100">
              <a:latin typeface="Congenial SemiBold" panose="02000503040000020004" pitchFamily="2" charset="0"/>
              <a:cs typeface="STIX SMART MathJax Main"/>
            </a:endParaRPr>
          </a:p>
          <a:p>
            <a:pPr>
              <a:lnSpc>
                <a:spcPct val="100000"/>
              </a:lnSpc>
              <a:spcBef>
                <a:spcPts val="10"/>
              </a:spcBef>
            </a:pPr>
            <a:endParaRPr sz="1100">
              <a:latin typeface="Congenial SemiBold" panose="02000503040000020004" pitchFamily="2" charset="0"/>
              <a:cs typeface="STIX SMART MathJax Main"/>
            </a:endParaRPr>
          </a:p>
          <a:p>
            <a:pPr marL="12700">
              <a:lnSpc>
                <a:spcPct val="100000"/>
              </a:lnSpc>
            </a:pPr>
            <a:r>
              <a:rPr sz="1100" spc="-10">
                <a:latin typeface="Congenial SemiBold" panose="02000503040000020004" pitchFamily="2" charset="0"/>
              </a:rPr>
              <a:t>Create</a:t>
            </a:r>
          </a:p>
          <a:p>
            <a:pPr marL="12700" marR="18415">
              <a:lnSpc>
                <a:spcPct val="112400"/>
              </a:lnSpc>
              <a:spcBef>
                <a:spcPts val="190"/>
              </a:spcBef>
            </a:pPr>
            <a:r>
              <a:rPr sz="1100" b="0">
                <a:latin typeface="Congenial SemiBold" panose="02000503040000020004" pitchFamily="2" charset="0"/>
                <a:cs typeface="STIX SMART MathJax Main"/>
              </a:rPr>
              <a:t>Students</a:t>
            </a:r>
            <a:r>
              <a:rPr sz="1100" b="0" spc="14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45">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PRPS</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undertake</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tasks</a:t>
            </a:r>
            <a:r>
              <a:rPr sz="1100" b="0" spc="145">
                <a:latin typeface="Congenial SemiBold" panose="02000503040000020004" pitchFamily="2" charset="0"/>
                <a:cs typeface="STIX SMART MathJax Main"/>
              </a:rPr>
              <a:t> </a:t>
            </a:r>
            <a:r>
              <a:rPr sz="1100" b="0" spc="50">
                <a:latin typeface="Congenial SemiBold" panose="02000503040000020004" pitchFamily="2" charset="0"/>
                <a:cs typeface="STIX SMART MathJax Main"/>
              </a:rPr>
              <a:t>that</a:t>
            </a:r>
            <a:r>
              <a:rPr sz="1100" b="0" spc="1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require</a:t>
            </a:r>
            <a:r>
              <a:rPr sz="1100" b="0" spc="15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perseverance, </a:t>
            </a:r>
            <a:r>
              <a:rPr sz="1100" b="0" spc="10">
                <a:latin typeface="Congenial SemiBold" panose="02000503040000020004" pitchFamily="2" charset="0"/>
                <a:cs typeface="STIX SMART MathJax Main"/>
              </a:rPr>
              <a:t>craftsmanship,</a:t>
            </a:r>
            <a:r>
              <a:rPr sz="1100" b="0" spc="10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imagination</a:t>
            </a:r>
            <a:r>
              <a:rPr sz="1100" b="0" spc="10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0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self-discipline</a:t>
            </a:r>
            <a:r>
              <a:rPr sz="1100" b="0" spc="10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to</a:t>
            </a:r>
            <a:r>
              <a:rPr sz="1100" b="0" spc="10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foster</a:t>
            </a:r>
            <a:r>
              <a:rPr sz="1100" b="0" spc="10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curiosity </a:t>
            </a:r>
            <a:r>
              <a:rPr sz="1100" b="0" spc="50">
                <a:latin typeface="Congenial SemiBold" panose="02000503040000020004" pitchFamily="2" charset="0"/>
                <a:cs typeface="STIX SMART MathJax Main"/>
              </a:rPr>
              <a:t>about</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a:t>
            </a:r>
            <a:r>
              <a:rPr sz="1100" b="0" spc="10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world.</a:t>
            </a:r>
            <a:endParaRPr sz="1100">
              <a:latin typeface="Congenial SemiBold" panose="02000503040000020004" pitchFamily="2" charset="0"/>
              <a:cs typeface="STIX SMART MathJax Main"/>
            </a:endParaRPr>
          </a:p>
          <a:p>
            <a:pPr>
              <a:lnSpc>
                <a:spcPct val="100000"/>
              </a:lnSpc>
              <a:spcBef>
                <a:spcPts val="5"/>
              </a:spcBef>
            </a:pPr>
            <a:endParaRPr sz="1100">
              <a:latin typeface="Congenial SemiBold" panose="02000503040000020004" pitchFamily="2" charset="0"/>
              <a:cs typeface="STIX SMART MathJax Main"/>
            </a:endParaRPr>
          </a:p>
          <a:p>
            <a:pPr marL="12700">
              <a:lnSpc>
                <a:spcPct val="100000"/>
              </a:lnSpc>
            </a:pPr>
            <a:r>
              <a:rPr sz="1100" spc="-10">
                <a:latin typeface="Congenial SemiBold" panose="02000503040000020004" pitchFamily="2" charset="0"/>
              </a:rPr>
              <a:t>Communicate</a:t>
            </a:r>
          </a:p>
          <a:p>
            <a:pPr marL="12700" marR="127000">
              <a:lnSpc>
                <a:spcPct val="112400"/>
              </a:lnSpc>
              <a:spcBef>
                <a:spcPts val="190"/>
              </a:spcBef>
            </a:pPr>
            <a:r>
              <a:rPr sz="1100" b="0" spc="-10">
                <a:latin typeface="Congenial SemiBold" panose="02000503040000020004" pitchFamily="2" charset="0"/>
                <a:cs typeface="STIX SMART MathJax Main"/>
              </a:rPr>
              <a:t>Words</a:t>
            </a:r>
            <a:r>
              <a:rPr sz="1100" b="0" spc="80">
                <a:latin typeface="Congenial SemiBold" panose="02000503040000020004" pitchFamily="2" charset="0"/>
                <a:cs typeface="STIX SMART MathJax Main"/>
              </a:rPr>
              <a:t> </a:t>
            </a:r>
            <a:r>
              <a:rPr sz="1100" b="0">
                <a:latin typeface="Congenial SemiBold" panose="02000503040000020004" pitchFamily="2" charset="0"/>
                <a:cs typeface="STIX SMART MathJax Main"/>
              </a:rPr>
              <a:t>have</a:t>
            </a:r>
            <a:r>
              <a:rPr sz="1100" b="0" spc="80">
                <a:latin typeface="Congenial SemiBold" panose="02000503040000020004" pitchFamily="2" charset="0"/>
                <a:cs typeface="STIX SMART MathJax Main"/>
              </a:rPr>
              <a:t> </a:t>
            </a:r>
            <a:r>
              <a:rPr sz="1100" b="0">
                <a:latin typeface="Congenial SemiBold" panose="02000503040000020004" pitchFamily="2" charset="0"/>
                <a:cs typeface="STIX SMART MathJax Main"/>
              </a:rPr>
              <a:t>tremendous</a:t>
            </a:r>
            <a:r>
              <a:rPr sz="1100" b="0" spc="80">
                <a:latin typeface="Congenial SemiBold" panose="02000503040000020004" pitchFamily="2" charset="0"/>
                <a:cs typeface="STIX SMART MathJax Main"/>
              </a:rPr>
              <a:t> </a:t>
            </a:r>
            <a:r>
              <a:rPr sz="1100" b="0">
                <a:latin typeface="Congenial SemiBold" panose="02000503040000020004" pitchFamily="2" charset="0"/>
                <a:cs typeface="STIX SMART MathJax Main"/>
              </a:rPr>
              <a:t>power</a:t>
            </a:r>
            <a:r>
              <a:rPr sz="1100" b="0" spc="8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80">
                <a:latin typeface="Congenial SemiBold" panose="02000503040000020004" pitchFamily="2" charset="0"/>
                <a:cs typeface="STIX SMART MathJax Main"/>
              </a:rPr>
              <a:t> </a:t>
            </a:r>
            <a:r>
              <a:rPr sz="1100" b="0">
                <a:latin typeface="Congenial SemiBold" panose="02000503040000020004" pitchFamily="2" charset="0"/>
                <a:cs typeface="STIX SMART MathJax Main"/>
              </a:rPr>
              <a:t>ours</a:t>
            </a:r>
            <a:r>
              <a:rPr sz="1100" b="0" spc="80">
                <a:latin typeface="Congenial SemiBold" panose="02000503040000020004" pitchFamily="2" charset="0"/>
                <a:cs typeface="STIX SMART MathJax Main"/>
              </a:rPr>
              <a:t> </a:t>
            </a:r>
            <a:r>
              <a:rPr sz="1100" b="0" spc="-40">
                <a:latin typeface="Congenial SemiBold" panose="02000503040000020004" pitchFamily="2" charset="0"/>
                <a:cs typeface="STIX SMART MathJax Main"/>
              </a:rPr>
              <a:t>will</a:t>
            </a:r>
            <a:r>
              <a:rPr sz="1100" b="0" spc="80">
                <a:latin typeface="Congenial SemiBold" panose="02000503040000020004" pitchFamily="2" charset="0"/>
                <a:cs typeface="STIX SMART MathJax Main"/>
              </a:rPr>
              <a:t> </a:t>
            </a:r>
            <a:r>
              <a:rPr sz="1100" b="0" spc="75">
                <a:latin typeface="Congenial SemiBold" panose="02000503040000020004" pitchFamily="2" charset="0"/>
                <a:cs typeface="STIX SMART MathJax Main"/>
              </a:rPr>
              <a:t>be</a:t>
            </a:r>
            <a:r>
              <a:rPr sz="1100" b="0" spc="80">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characterized</a:t>
            </a:r>
            <a:r>
              <a:rPr sz="1100" b="0" spc="80">
                <a:latin typeface="Congenial SemiBold" panose="02000503040000020004" pitchFamily="2" charset="0"/>
                <a:cs typeface="STIX SMART MathJax Main"/>
              </a:rPr>
              <a:t> </a:t>
            </a:r>
            <a:r>
              <a:rPr sz="1100" b="0" spc="-25">
                <a:latin typeface="Congenial SemiBold" panose="02000503040000020004" pitchFamily="2" charset="0"/>
                <a:cs typeface="STIX SMART MathJax Main"/>
              </a:rPr>
              <a:t>by </a:t>
            </a:r>
            <a:r>
              <a:rPr sz="1100" b="0" spc="10">
                <a:latin typeface="Congenial SemiBold" panose="02000503040000020004" pitchFamily="2" charset="0"/>
                <a:cs typeface="STIX SMART MathJax Main"/>
              </a:rPr>
              <a:t>mutual</a:t>
            </a:r>
            <a:r>
              <a:rPr sz="1100" b="0" spc="8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respect,</a:t>
            </a:r>
            <a:r>
              <a:rPr sz="1100" b="0" spc="8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belonging,</a:t>
            </a:r>
            <a:r>
              <a:rPr sz="1100" b="0" spc="9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85">
                <a:latin typeface="Congenial SemiBold" panose="02000503040000020004" pitchFamily="2" charset="0"/>
                <a:cs typeface="STIX SMART MathJax Main"/>
              </a:rPr>
              <a:t> </a:t>
            </a:r>
            <a:r>
              <a:rPr sz="1100" b="0">
                <a:latin typeface="Congenial SemiBold" panose="02000503040000020004" pitchFamily="2" charset="0"/>
                <a:cs typeface="STIX SMART MathJax Main"/>
              </a:rPr>
              <a:t>community</a:t>
            </a:r>
            <a:r>
              <a:rPr sz="1100" b="0" spc="9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building.</a:t>
            </a:r>
            <a:r>
              <a:rPr sz="1100" b="0" spc="8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Students</a:t>
            </a:r>
            <a:r>
              <a:rPr sz="1100" b="0" spc="90">
                <a:latin typeface="Congenial SemiBold" panose="02000503040000020004" pitchFamily="2" charset="0"/>
                <a:cs typeface="STIX SMART MathJax Main"/>
              </a:rPr>
              <a:t> </a:t>
            </a:r>
            <a:r>
              <a:rPr sz="1100" b="0" spc="35">
                <a:latin typeface="Congenial SemiBold" panose="02000503040000020004" pitchFamily="2" charset="0"/>
                <a:cs typeface="STIX SMART MathJax Main"/>
              </a:rPr>
              <a:t>and </a:t>
            </a:r>
            <a:r>
              <a:rPr sz="1100" b="0" spc="-45">
                <a:latin typeface="Congenial SemiBold" panose="02000503040000020004" pitchFamily="2" charset="0"/>
                <a:cs typeface="STIX SMART MathJax Main"/>
              </a:rPr>
              <a:t>PRPS</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use</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communication</a:t>
            </a:r>
            <a:r>
              <a:rPr sz="1100" b="0" spc="95">
                <a:latin typeface="Congenial SemiBold" panose="02000503040000020004" pitchFamily="2" charset="0"/>
                <a:cs typeface="STIX SMART MathJax Main"/>
              </a:rPr>
              <a:t> </a:t>
            </a:r>
            <a:r>
              <a:rPr sz="1100" b="0" spc="-35">
                <a:latin typeface="Congenial SemiBold" panose="02000503040000020004" pitchFamily="2" charset="0"/>
                <a:cs typeface="STIX SMART MathJax Main"/>
              </a:rPr>
              <a:t>skills</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to</a:t>
            </a:r>
            <a:r>
              <a:rPr sz="1100" b="0" spc="95">
                <a:latin typeface="Congenial SemiBold" panose="02000503040000020004" pitchFamily="2" charset="0"/>
                <a:cs typeface="STIX SMART MathJax Main"/>
              </a:rPr>
              <a:t> </a:t>
            </a:r>
            <a:r>
              <a:rPr sz="1100" b="0" spc="55">
                <a:latin typeface="Congenial SemiBold" panose="02000503040000020004" pitchFamily="2" charset="0"/>
                <a:cs typeface="STIX SMART MathJax Main"/>
              </a:rPr>
              <a:t>advocate</a:t>
            </a:r>
            <a:r>
              <a:rPr sz="1100" b="0" spc="95">
                <a:latin typeface="Congenial SemiBold" panose="02000503040000020004" pitchFamily="2" charset="0"/>
                <a:cs typeface="STIX SMART MathJax Main"/>
              </a:rPr>
              <a:t> </a:t>
            </a:r>
            <a:r>
              <a:rPr sz="1100" b="0">
                <a:latin typeface="Congenial SemiBold" panose="02000503040000020004" pitchFamily="2" charset="0"/>
                <a:cs typeface="STIX SMART MathJax Main"/>
              </a:rPr>
              <a:t>for</a:t>
            </a:r>
            <a:r>
              <a:rPr sz="1100" b="0" spc="9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themselves, </a:t>
            </a:r>
            <a:r>
              <a:rPr sz="1100" b="0">
                <a:latin typeface="Congenial SemiBold" panose="02000503040000020004" pitchFamily="2" charset="0"/>
                <a:cs typeface="STIX SMART MathJax Main"/>
              </a:rPr>
              <a:t>understand</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their</a:t>
            </a:r>
            <a:r>
              <a:rPr sz="1100" b="0" spc="140">
                <a:latin typeface="Congenial SemiBold" panose="02000503040000020004" pitchFamily="2" charset="0"/>
                <a:cs typeface="STIX SMART MathJax Main"/>
              </a:rPr>
              <a:t> </a:t>
            </a:r>
            <a:r>
              <a:rPr sz="1100" b="0">
                <a:latin typeface="Congenial SemiBold" panose="02000503040000020004" pitchFamily="2" charset="0"/>
                <a:cs typeface="STIX SMART MathJax Main"/>
              </a:rPr>
              <a:t>communities</a:t>
            </a:r>
            <a:r>
              <a:rPr sz="1100" b="0" spc="13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40">
                <a:latin typeface="Congenial SemiBold" panose="02000503040000020004" pitchFamily="2" charset="0"/>
                <a:cs typeface="STIX SMART MathJax Main"/>
              </a:rPr>
              <a:t> </a:t>
            </a:r>
            <a:r>
              <a:rPr sz="1100" b="0">
                <a:latin typeface="Congenial SemiBold" panose="02000503040000020004" pitchFamily="2" charset="0"/>
                <a:cs typeface="STIX SMART MathJax Main"/>
              </a:rPr>
              <a:t>tackle</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a:t>
            </a:r>
            <a:r>
              <a:rPr sz="1100" b="0" spc="14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world’s</a:t>
            </a:r>
            <a:r>
              <a:rPr sz="1100" b="0" spc="13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biggest challenges.</a:t>
            </a:r>
            <a:endParaRPr sz="1100">
              <a:latin typeface="Congenial SemiBold" panose="02000503040000020004" pitchFamily="2" charset="0"/>
              <a:cs typeface="STIX SMART MathJax Main"/>
            </a:endParaRPr>
          </a:p>
          <a:p>
            <a:pPr>
              <a:lnSpc>
                <a:spcPct val="100000"/>
              </a:lnSpc>
              <a:spcBef>
                <a:spcPts val="5"/>
              </a:spcBef>
            </a:pPr>
            <a:endParaRPr sz="1100">
              <a:latin typeface="Congenial SemiBold" panose="02000503040000020004" pitchFamily="2" charset="0"/>
              <a:cs typeface="STIX SMART MathJax Main"/>
            </a:endParaRPr>
          </a:p>
          <a:p>
            <a:pPr marL="12700">
              <a:lnSpc>
                <a:spcPct val="100000"/>
              </a:lnSpc>
            </a:pPr>
            <a:r>
              <a:rPr sz="1100" spc="-20">
                <a:latin typeface="Congenial SemiBold" panose="02000503040000020004" pitchFamily="2" charset="0"/>
              </a:rPr>
              <a:t>Care</a:t>
            </a:r>
          </a:p>
          <a:p>
            <a:pPr marL="12700" marR="223520">
              <a:lnSpc>
                <a:spcPct val="112400"/>
              </a:lnSpc>
              <a:spcBef>
                <a:spcPts val="190"/>
              </a:spcBef>
            </a:pPr>
            <a:r>
              <a:rPr sz="1100" b="0">
                <a:latin typeface="Congenial SemiBold" panose="02000503040000020004" pitchFamily="2" charset="0"/>
                <a:cs typeface="STIX SMART MathJax Main"/>
              </a:rPr>
              <a:t>Students</a:t>
            </a:r>
            <a:r>
              <a:rPr sz="1100" b="0" spc="114">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20">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PRPS</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120">
                <a:latin typeface="Congenial SemiBold" panose="02000503040000020004" pitchFamily="2" charset="0"/>
                <a:cs typeface="STIX SMART MathJax Main"/>
              </a:rPr>
              <a:t> </a:t>
            </a:r>
            <a:r>
              <a:rPr sz="1100" b="0">
                <a:latin typeface="Congenial SemiBold" panose="02000503040000020004" pitchFamily="2" charset="0"/>
                <a:cs typeface="STIX SMART MathJax Main"/>
              </a:rPr>
              <a:t>have</a:t>
            </a:r>
            <a:r>
              <a:rPr sz="1100" b="0" spc="120">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knowledge</a:t>
            </a:r>
            <a:r>
              <a:rPr sz="1100" b="0" spc="120">
                <a:latin typeface="Congenial SemiBold" panose="02000503040000020004" pitchFamily="2" charset="0"/>
                <a:cs typeface="STIX SMART MathJax Main"/>
              </a:rPr>
              <a:t> </a:t>
            </a:r>
            <a:r>
              <a:rPr sz="1100" b="0">
                <a:latin typeface="Congenial SemiBold" panose="02000503040000020004" pitchFamily="2" charset="0"/>
                <a:cs typeface="STIX SMART MathJax Main"/>
              </a:rPr>
              <a:t>of</a:t>
            </a:r>
            <a:r>
              <a:rPr sz="1100" b="0" spc="120">
                <a:latin typeface="Congenial SemiBold" panose="02000503040000020004" pitchFamily="2" charset="0"/>
                <a:cs typeface="STIX SMART MathJax Main"/>
              </a:rPr>
              <a:t> </a:t>
            </a:r>
            <a:r>
              <a:rPr sz="1100" b="0">
                <a:latin typeface="Congenial SemiBold" panose="02000503040000020004" pitchFamily="2" charset="0"/>
                <a:cs typeface="STIX SMART MathJax Main"/>
              </a:rPr>
              <a:t>how</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to</a:t>
            </a:r>
            <a:r>
              <a:rPr sz="1100" b="0" spc="120">
                <a:latin typeface="Congenial SemiBold" panose="02000503040000020004" pitchFamily="2" charset="0"/>
                <a:cs typeface="STIX SMART MathJax Main"/>
              </a:rPr>
              <a:t> </a:t>
            </a:r>
            <a:r>
              <a:rPr sz="1100" b="0" spc="65">
                <a:latin typeface="Congenial SemiBold" panose="02000503040000020004" pitchFamily="2" charset="0"/>
                <a:cs typeface="STIX SMART MathJax Main"/>
              </a:rPr>
              <a:t>care</a:t>
            </a:r>
            <a:r>
              <a:rPr sz="1100" b="0" spc="120">
                <a:latin typeface="Congenial SemiBold" panose="02000503040000020004" pitchFamily="2" charset="0"/>
                <a:cs typeface="STIX SMART MathJax Main"/>
              </a:rPr>
              <a:t> </a:t>
            </a:r>
            <a:r>
              <a:rPr sz="1100" b="0" spc="-25">
                <a:latin typeface="Congenial SemiBold" panose="02000503040000020004" pitchFamily="2" charset="0"/>
                <a:cs typeface="STIX SMART MathJax Main"/>
              </a:rPr>
              <a:t>for </a:t>
            </a:r>
            <a:r>
              <a:rPr sz="1100" b="0">
                <a:latin typeface="Congenial SemiBold" panose="02000503040000020004" pitchFamily="2" charset="0"/>
                <a:cs typeface="STIX SMART MathJax Main"/>
              </a:rPr>
              <a:t>their</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physical</a:t>
            </a:r>
            <a:r>
              <a:rPr sz="1100" b="0" spc="13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mental</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health</a:t>
            </a:r>
            <a:r>
              <a:rPr sz="1100" b="0" spc="13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support</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a:t>
            </a:r>
            <a:r>
              <a:rPr sz="1100" b="0" spc="135">
                <a:latin typeface="Congenial SemiBold" panose="02000503040000020004" pitchFamily="2" charset="0"/>
                <a:cs typeface="STIX SMART MathJax Main"/>
              </a:rPr>
              <a:t> </a:t>
            </a:r>
            <a:r>
              <a:rPr sz="1100" b="0">
                <a:latin typeface="Congenial SemiBold" panose="02000503040000020004" pitchFamily="2" charset="0"/>
                <a:cs typeface="STIX SMART MathJax Main"/>
              </a:rPr>
              <a:t>well-being</a:t>
            </a:r>
            <a:r>
              <a:rPr sz="1100" b="0" spc="135">
                <a:latin typeface="Congenial SemiBold" panose="02000503040000020004" pitchFamily="2" charset="0"/>
                <a:cs typeface="STIX SMART MathJax Main"/>
              </a:rPr>
              <a:t> </a:t>
            </a:r>
            <a:r>
              <a:rPr sz="1100" b="0" spc="-25">
                <a:latin typeface="Congenial SemiBold" panose="02000503040000020004" pitchFamily="2" charset="0"/>
                <a:cs typeface="STIX SMART MathJax Main"/>
              </a:rPr>
              <a:t>of </a:t>
            </a:r>
            <a:r>
              <a:rPr sz="1100" b="0">
                <a:latin typeface="Congenial SemiBold" panose="02000503040000020004" pitchFamily="2" charset="0"/>
                <a:cs typeface="STIX SMART MathJax Main"/>
              </a:rPr>
              <a:t>others</a:t>
            </a:r>
            <a:r>
              <a:rPr sz="1100" b="0" spc="110">
                <a:latin typeface="Congenial SemiBold" panose="02000503040000020004" pitchFamily="2" charset="0"/>
                <a:cs typeface="STIX SMART MathJax Main"/>
              </a:rPr>
              <a:t> </a:t>
            </a:r>
            <a:r>
              <a:rPr sz="1100" b="0">
                <a:latin typeface="Congenial SemiBold" panose="02000503040000020004" pitchFamily="2" charset="0"/>
                <a:cs typeface="STIX SMART MathJax Main"/>
              </a:rPr>
              <a:t>fostering</a:t>
            </a:r>
            <a:r>
              <a:rPr sz="1100" b="0" spc="110">
                <a:latin typeface="Congenial SemiBold" panose="02000503040000020004" pitchFamily="2" charset="0"/>
                <a:cs typeface="STIX SMART MathJax Main"/>
              </a:rPr>
              <a:t> </a:t>
            </a:r>
            <a:r>
              <a:rPr sz="1100" b="0" spc="120">
                <a:latin typeface="Congenial SemiBold" panose="02000503040000020004" pitchFamily="2" charset="0"/>
                <a:cs typeface="STIX SMART MathJax Main"/>
              </a:rPr>
              <a:t>a</a:t>
            </a:r>
            <a:r>
              <a:rPr sz="1100" b="0" spc="110">
                <a:latin typeface="Congenial SemiBold" panose="02000503040000020004" pitchFamily="2" charset="0"/>
                <a:cs typeface="STIX SMART MathJax Main"/>
              </a:rPr>
              <a:t> </a:t>
            </a:r>
            <a:r>
              <a:rPr sz="1100" b="0" spc="55">
                <a:latin typeface="Congenial SemiBold" panose="02000503040000020004" pitchFamily="2" charset="0"/>
                <a:cs typeface="STIX SMART MathJax Main"/>
              </a:rPr>
              <a:t>safe</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school</a:t>
            </a:r>
            <a:r>
              <a:rPr sz="1100" b="0" spc="11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environment.</a:t>
            </a:r>
            <a:endParaRPr sz="1100">
              <a:latin typeface="Congenial SemiBold" panose="02000503040000020004" pitchFamily="2" charset="0"/>
              <a:cs typeface="STIX SMART MathJax Main"/>
            </a:endParaRPr>
          </a:p>
          <a:p>
            <a:pPr>
              <a:lnSpc>
                <a:spcPct val="100000"/>
              </a:lnSpc>
              <a:spcBef>
                <a:spcPts val="10"/>
              </a:spcBef>
            </a:pPr>
            <a:endParaRPr sz="1100">
              <a:latin typeface="Congenial SemiBold" panose="02000503040000020004" pitchFamily="2" charset="0"/>
              <a:cs typeface="STIX SMART MathJax Main"/>
            </a:endParaRPr>
          </a:p>
          <a:p>
            <a:pPr marL="12700">
              <a:lnSpc>
                <a:spcPct val="100000"/>
              </a:lnSpc>
            </a:pPr>
            <a:r>
              <a:rPr sz="1100" spc="-10">
                <a:latin typeface="Congenial SemiBold" panose="02000503040000020004" pitchFamily="2" charset="0"/>
              </a:rPr>
              <a:t>Contribute</a:t>
            </a:r>
          </a:p>
          <a:p>
            <a:pPr marL="12700" marR="34925">
              <a:lnSpc>
                <a:spcPct val="112400"/>
              </a:lnSpc>
              <a:spcBef>
                <a:spcPts val="185"/>
              </a:spcBef>
            </a:pPr>
            <a:r>
              <a:rPr sz="1100" b="0">
                <a:latin typeface="Congenial SemiBold" panose="02000503040000020004" pitchFamily="2" charset="0"/>
                <a:cs typeface="STIX SMART MathJax Main"/>
              </a:rPr>
              <a:t>Students</a:t>
            </a:r>
            <a:r>
              <a:rPr sz="1100" b="0" spc="12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25">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PRPS</a:t>
            </a:r>
            <a:r>
              <a:rPr sz="1100" b="0" spc="130">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12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are</a:t>
            </a:r>
            <a:r>
              <a:rPr sz="1100" b="0" spc="125">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strengthened</a:t>
            </a:r>
            <a:r>
              <a:rPr sz="1100" b="0" spc="130">
                <a:latin typeface="Congenial SemiBold" panose="02000503040000020004" pitchFamily="2" charset="0"/>
                <a:cs typeface="STIX SMART MathJax Main"/>
              </a:rPr>
              <a:t> </a:t>
            </a:r>
            <a:r>
              <a:rPr sz="1100" b="0">
                <a:latin typeface="Congenial SemiBold" panose="02000503040000020004" pitchFamily="2" charset="0"/>
                <a:cs typeface="STIX SMART MathJax Main"/>
              </a:rPr>
              <a:t>by</a:t>
            </a:r>
            <a:r>
              <a:rPr sz="1100" b="0" spc="125">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acts</a:t>
            </a:r>
            <a:r>
              <a:rPr sz="1100" b="0" spc="125">
                <a:latin typeface="Congenial SemiBold" panose="02000503040000020004" pitchFamily="2" charset="0"/>
                <a:cs typeface="STIX SMART MathJax Main"/>
              </a:rPr>
              <a:t> </a:t>
            </a:r>
            <a:r>
              <a:rPr sz="1100" b="0">
                <a:latin typeface="Congenial SemiBold" panose="02000503040000020004" pitchFamily="2" charset="0"/>
                <a:cs typeface="STIX SMART MathJax Main"/>
              </a:rPr>
              <a:t>of</a:t>
            </a:r>
            <a:r>
              <a:rPr sz="1100" b="0" spc="13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consequential </a:t>
            </a:r>
            <a:r>
              <a:rPr sz="1100" b="0">
                <a:latin typeface="Congenial SemiBold" panose="02000503040000020004" pitchFamily="2" charset="0"/>
                <a:cs typeface="STIX SMART MathJax Main"/>
              </a:rPr>
              <a:t>service</a:t>
            </a:r>
            <a:r>
              <a:rPr sz="1100" b="0" spc="100">
                <a:latin typeface="Congenial SemiBold" panose="02000503040000020004" pitchFamily="2" charset="0"/>
                <a:cs typeface="STIX SMART MathJax Main"/>
              </a:rPr>
              <a:t> </a:t>
            </a:r>
            <a:r>
              <a:rPr sz="1100" b="0">
                <a:latin typeface="Congenial SemiBold" panose="02000503040000020004" pitchFamily="2" charset="0"/>
                <a:cs typeface="STIX SMART MathJax Main"/>
              </a:rPr>
              <a:t>to</a:t>
            </a:r>
            <a:r>
              <a:rPr sz="1100" b="0" spc="100">
                <a:latin typeface="Congenial SemiBold" panose="02000503040000020004" pitchFamily="2" charset="0"/>
                <a:cs typeface="STIX SMART MathJax Main"/>
              </a:rPr>
              <a:t> </a:t>
            </a:r>
            <a:r>
              <a:rPr sz="1100" b="0">
                <a:latin typeface="Congenial SemiBold" panose="02000503040000020004" pitchFamily="2" charset="0"/>
                <a:cs typeface="STIX SMART MathJax Main"/>
              </a:rPr>
              <a:t>others,</a:t>
            </a:r>
            <a:r>
              <a:rPr sz="1100" b="0" spc="105">
                <a:latin typeface="Congenial SemiBold" panose="02000503040000020004" pitchFamily="2" charset="0"/>
                <a:cs typeface="STIX SMART MathJax Main"/>
              </a:rPr>
              <a:t> </a:t>
            </a:r>
            <a:r>
              <a:rPr sz="1100" b="0">
                <a:latin typeface="Congenial SemiBold" panose="02000503040000020004" pitchFamily="2" charset="0"/>
                <a:cs typeface="STIX SMART MathJax Main"/>
              </a:rPr>
              <a:t>actively</a:t>
            </a:r>
            <a:r>
              <a:rPr sz="1100" b="0" spc="100">
                <a:latin typeface="Congenial SemiBold" panose="02000503040000020004" pitchFamily="2" charset="0"/>
                <a:cs typeface="STIX SMART MathJax Main"/>
              </a:rPr>
              <a:t> </a:t>
            </a:r>
            <a:r>
              <a:rPr sz="1100" b="0">
                <a:latin typeface="Congenial SemiBold" panose="02000503040000020004" pitchFamily="2" charset="0"/>
                <a:cs typeface="STIX SMART MathJax Main"/>
              </a:rPr>
              <a:t>ensure</a:t>
            </a:r>
            <a:r>
              <a:rPr sz="1100" b="0" spc="100">
                <a:latin typeface="Congenial SemiBold" panose="02000503040000020004" pitchFamily="2" charset="0"/>
                <a:cs typeface="STIX SMART MathJax Main"/>
              </a:rPr>
              <a:t> </a:t>
            </a:r>
            <a:r>
              <a:rPr sz="1100" b="0">
                <a:latin typeface="Congenial SemiBold" panose="02000503040000020004" pitchFamily="2" charset="0"/>
                <a:cs typeface="STIX SMART MathJax Main"/>
              </a:rPr>
              <a:t>all</a:t>
            </a:r>
            <a:r>
              <a:rPr sz="1100" b="0" spc="105">
                <a:latin typeface="Congenial SemiBold" panose="02000503040000020004" pitchFamily="2" charset="0"/>
                <a:cs typeface="STIX SMART MathJax Main"/>
              </a:rPr>
              <a:t> </a:t>
            </a:r>
            <a:r>
              <a:rPr sz="1100" b="0">
                <a:latin typeface="Congenial SemiBold" panose="02000503040000020004" pitchFamily="2" charset="0"/>
                <a:cs typeface="STIX SMART MathJax Main"/>
              </a:rPr>
              <a:t>belong,</a:t>
            </a:r>
            <a:r>
              <a:rPr sz="1100" b="0" spc="10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05">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participate</a:t>
            </a:r>
            <a:r>
              <a:rPr sz="1100" b="0" spc="100">
                <a:latin typeface="Congenial SemiBold" panose="02000503040000020004" pitchFamily="2" charset="0"/>
                <a:cs typeface="STIX SMART MathJax Main"/>
              </a:rPr>
              <a:t> </a:t>
            </a:r>
            <a:r>
              <a:rPr sz="1100" b="0" spc="35">
                <a:latin typeface="Congenial SemiBold" panose="02000503040000020004" pitchFamily="2" charset="0"/>
                <a:cs typeface="STIX SMART MathJax Main"/>
              </a:rPr>
              <a:t>and </a:t>
            </a:r>
            <a:r>
              <a:rPr sz="1100" b="0" spc="55">
                <a:latin typeface="Congenial SemiBold" panose="02000503040000020004" pitchFamily="2" charset="0"/>
                <a:cs typeface="STIX SMART MathJax Main"/>
              </a:rPr>
              <a:t>celebrate</a:t>
            </a:r>
            <a:r>
              <a:rPr sz="1100" b="0" spc="45">
                <a:latin typeface="Congenial SemiBold" panose="02000503040000020004" pitchFamily="2" charset="0"/>
                <a:cs typeface="STIX SMART MathJax Main"/>
              </a:rPr>
              <a:t> </a:t>
            </a:r>
            <a:r>
              <a:rPr sz="1100" b="0">
                <a:latin typeface="Congenial SemiBold" panose="02000503040000020004" pitchFamily="2" charset="0"/>
                <a:cs typeface="STIX SMART MathJax Main"/>
              </a:rPr>
              <a:t>their</a:t>
            </a:r>
            <a:r>
              <a:rPr sz="1100" b="0" spc="40">
                <a:latin typeface="Congenial SemiBold" panose="02000503040000020004" pitchFamily="2" charset="0"/>
                <a:cs typeface="STIX SMART MathJax Main"/>
              </a:rPr>
              <a:t> </a:t>
            </a:r>
            <a:r>
              <a:rPr sz="1100" b="0">
                <a:latin typeface="Congenial SemiBold" panose="02000503040000020004" pitchFamily="2" charset="0"/>
                <a:cs typeface="STIX SMART MathJax Main"/>
              </a:rPr>
              <a:t>rural</a:t>
            </a:r>
            <a:r>
              <a:rPr sz="1100" b="0" spc="4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communities.</a:t>
            </a:r>
            <a:endParaRPr sz="1100">
              <a:latin typeface="Congenial SemiBold" panose="02000503040000020004" pitchFamily="2" charset="0"/>
              <a:cs typeface="STIX SMART MathJax Main"/>
            </a:endParaRPr>
          </a:p>
          <a:p>
            <a:pPr>
              <a:lnSpc>
                <a:spcPct val="100000"/>
              </a:lnSpc>
              <a:spcBef>
                <a:spcPts val="10"/>
              </a:spcBef>
            </a:pPr>
            <a:endParaRPr sz="1100">
              <a:latin typeface="Congenial SemiBold" panose="02000503040000020004" pitchFamily="2" charset="0"/>
              <a:cs typeface="STIX SMART MathJax Main"/>
            </a:endParaRPr>
          </a:p>
          <a:p>
            <a:pPr marL="12700">
              <a:lnSpc>
                <a:spcPct val="100000"/>
              </a:lnSpc>
            </a:pPr>
            <a:r>
              <a:rPr sz="1100" spc="-10">
                <a:latin typeface="Congenial SemiBold" panose="02000503040000020004" pitchFamily="2" charset="0"/>
              </a:rPr>
              <a:t>Challenge</a:t>
            </a:r>
          </a:p>
          <a:p>
            <a:pPr marL="12700" marR="127635">
              <a:lnSpc>
                <a:spcPct val="112400"/>
              </a:lnSpc>
              <a:spcBef>
                <a:spcPts val="190"/>
              </a:spcBef>
            </a:pPr>
            <a:r>
              <a:rPr sz="1100" b="0">
                <a:latin typeface="Congenial SemiBold" panose="02000503040000020004" pitchFamily="2" charset="0"/>
                <a:cs typeface="STIX SMART MathJax Main"/>
              </a:rPr>
              <a:t>Students</a:t>
            </a:r>
            <a:r>
              <a:rPr sz="1100" b="0" spc="11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14">
                <a:latin typeface="Congenial SemiBold" panose="02000503040000020004" pitchFamily="2" charset="0"/>
                <a:cs typeface="STIX SMART MathJax Main"/>
              </a:rPr>
              <a:t> </a:t>
            </a:r>
            <a:r>
              <a:rPr sz="1100" b="0" spc="-45">
                <a:latin typeface="Congenial SemiBold" panose="02000503040000020004" pitchFamily="2" charset="0"/>
                <a:cs typeface="STIX SMART MathJax Main"/>
              </a:rPr>
              <a:t>PRPS</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staff</a:t>
            </a:r>
            <a:r>
              <a:rPr sz="1100" b="0" spc="110">
                <a:latin typeface="Congenial SemiBold" panose="02000503040000020004" pitchFamily="2" charset="0"/>
                <a:cs typeface="STIX SMART MathJax Main"/>
              </a:rPr>
              <a:t> </a:t>
            </a:r>
            <a:r>
              <a:rPr sz="1100" b="0">
                <a:latin typeface="Congenial SemiBold" panose="02000503040000020004" pitchFamily="2" charset="0"/>
                <a:cs typeface="STIX SMART MathJax Main"/>
              </a:rPr>
              <a:t>develop</a:t>
            </a:r>
            <a:r>
              <a:rPr sz="1100" b="0" spc="114">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internal</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drive</a:t>
            </a:r>
            <a:r>
              <a:rPr sz="1100" b="0" spc="11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114">
                <a:latin typeface="Congenial SemiBold" panose="02000503040000020004" pitchFamily="2" charset="0"/>
                <a:cs typeface="STIX SMART MathJax Main"/>
              </a:rPr>
              <a:t> </a:t>
            </a:r>
            <a:r>
              <a:rPr sz="1100" b="0">
                <a:latin typeface="Congenial SemiBold" panose="02000503040000020004" pitchFamily="2" charset="0"/>
                <a:cs typeface="STIX SMART MathJax Main"/>
              </a:rPr>
              <a:t>desire</a:t>
            </a:r>
            <a:r>
              <a:rPr sz="1100" b="0" spc="114">
                <a:latin typeface="Congenial SemiBold" panose="02000503040000020004" pitchFamily="2" charset="0"/>
                <a:cs typeface="STIX SMART MathJax Main"/>
              </a:rPr>
              <a:t> </a:t>
            </a:r>
            <a:r>
              <a:rPr sz="1100" b="0" spc="-25">
                <a:latin typeface="Congenial SemiBold" panose="02000503040000020004" pitchFamily="2" charset="0"/>
                <a:cs typeface="STIX SMART MathJax Main"/>
              </a:rPr>
              <a:t>to </a:t>
            </a:r>
            <a:r>
              <a:rPr sz="1100" b="0" spc="20">
                <a:latin typeface="Congenial SemiBold" panose="02000503040000020004" pitchFamily="2" charset="0"/>
                <a:cs typeface="STIX SMART MathJax Main"/>
              </a:rPr>
              <a:t>overcome</a:t>
            </a:r>
            <a:r>
              <a:rPr sz="1100" b="0" spc="75">
                <a:latin typeface="Congenial SemiBold" panose="02000503040000020004" pitchFamily="2" charset="0"/>
                <a:cs typeface="STIX SMART MathJax Main"/>
              </a:rPr>
              <a:t> </a:t>
            </a:r>
            <a:r>
              <a:rPr sz="1100" b="0" spc="20">
                <a:latin typeface="Congenial SemiBold" panose="02000503040000020004" pitchFamily="2" charset="0"/>
                <a:cs typeface="STIX SMART MathJax Main"/>
              </a:rPr>
              <a:t>obstacles</a:t>
            </a:r>
            <a:r>
              <a:rPr sz="1100" b="0" spc="8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7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maximize</a:t>
            </a:r>
            <a:r>
              <a:rPr sz="1100" b="0" spc="80">
                <a:latin typeface="Congenial SemiBold" panose="02000503040000020004" pitchFamily="2" charset="0"/>
                <a:cs typeface="STIX SMART MathJax Main"/>
              </a:rPr>
              <a:t> </a:t>
            </a:r>
            <a:r>
              <a:rPr sz="1100" b="0" spc="20">
                <a:latin typeface="Congenial SemiBold" panose="02000503040000020004" pitchFamily="2" charset="0"/>
                <a:cs typeface="STIX SMART MathJax Main"/>
              </a:rPr>
              <a:t>performance</a:t>
            </a:r>
            <a:r>
              <a:rPr sz="1100" b="0" spc="80">
                <a:latin typeface="Congenial SemiBold" panose="02000503040000020004" pitchFamily="2" charset="0"/>
                <a:cs typeface="STIX SMART MathJax Main"/>
              </a:rPr>
              <a:t> </a:t>
            </a:r>
            <a:r>
              <a:rPr sz="1100" b="0" spc="20">
                <a:latin typeface="Congenial SemiBold" panose="02000503040000020004" pitchFamily="2" charset="0"/>
                <a:cs typeface="STIX SMART MathJax Main"/>
              </a:rPr>
              <a:t>through</a:t>
            </a:r>
            <a:r>
              <a:rPr sz="1100" b="0" spc="75">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personal </a:t>
            </a:r>
            <a:r>
              <a:rPr sz="1100" b="0">
                <a:latin typeface="Congenial SemiBold" panose="02000503040000020004" pitchFamily="2" charset="0"/>
                <a:cs typeface="STIX SMART MathJax Main"/>
              </a:rPr>
              <a:t>responsibility,</a:t>
            </a:r>
            <a:r>
              <a:rPr sz="1100" b="0" spc="65">
                <a:latin typeface="Congenial SemiBold" panose="02000503040000020004" pitchFamily="2" charset="0"/>
                <a:cs typeface="STIX SMART MathJax Main"/>
              </a:rPr>
              <a:t> </a:t>
            </a:r>
            <a:r>
              <a:rPr sz="1100" b="0">
                <a:latin typeface="Congenial SemiBold" panose="02000503040000020004" pitchFamily="2" charset="0"/>
                <a:cs typeface="STIX SMART MathJax Main"/>
              </a:rPr>
              <a:t>resilience</a:t>
            </a:r>
            <a:r>
              <a:rPr sz="1100" b="0" spc="70">
                <a:latin typeface="Congenial SemiBold" panose="02000503040000020004" pitchFamily="2" charset="0"/>
                <a:cs typeface="STIX SMART MathJax Main"/>
              </a:rPr>
              <a:t> </a:t>
            </a:r>
            <a:r>
              <a:rPr sz="1100" b="0" spc="60">
                <a:latin typeface="Congenial SemiBold" panose="02000503040000020004" pitchFamily="2" charset="0"/>
                <a:cs typeface="STIX SMART MathJax Main"/>
              </a:rPr>
              <a:t>and</a:t>
            </a:r>
            <a:r>
              <a:rPr sz="1100" b="0" spc="70">
                <a:latin typeface="Congenial SemiBold" panose="02000503040000020004" pitchFamily="2" charset="0"/>
                <a:cs typeface="STIX SMART MathJax Main"/>
              </a:rPr>
              <a:t> </a:t>
            </a:r>
            <a:r>
              <a:rPr sz="1100" b="0" spc="-10">
                <a:latin typeface="Congenial SemiBold" panose="02000503040000020004" pitchFamily="2" charset="0"/>
                <a:cs typeface="STIX SMART MathJax Main"/>
              </a:rPr>
              <a:t>initiative.</a:t>
            </a:r>
            <a:endParaRPr sz="1100">
              <a:latin typeface="Congenial SemiBold" panose="02000503040000020004" pitchFamily="2" charset="0"/>
              <a:cs typeface="STIX SMART MathJax Main"/>
            </a:endParaRPr>
          </a:p>
        </p:txBody>
      </p:sp>
      <p:sp>
        <p:nvSpPr>
          <p:cNvPr id="8" name="object 8"/>
          <p:cNvSpPr/>
          <p:nvPr/>
        </p:nvSpPr>
        <p:spPr>
          <a:xfrm>
            <a:off x="2573008" y="267926"/>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9" name="object 9"/>
          <p:cNvSpPr txBox="1"/>
          <p:nvPr/>
        </p:nvSpPr>
        <p:spPr>
          <a:xfrm>
            <a:off x="255123" y="113835"/>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3"/>
              </a:rPr>
              <a:t>www.schuler.myprps.com</a:t>
            </a:r>
            <a:endParaRPr sz="1500">
              <a:latin typeface="STIX SMART MathJax Main"/>
              <a:cs typeface="STIX SMART MathJax Ma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rcRect/>
          <a:stretch/>
        </p:blipFill>
        <p:spPr>
          <a:xfrm rot="5400000">
            <a:off x="-1571880" y="1571879"/>
            <a:ext cx="10699750" cy="7555991"/>
          </a:xfrm>
          <a:prstGeom prst="rect">
            <a:avLst/>
          </a:prstGeom>
        </p:spPr>
      </p:pic>
      <p:sp>
        <p:nvSpPr>
          <p:cNvPr id="4" name="object 4"/>
          <p:cNvSpPr/>
          <p:nvPr/>
        </p:nvSpPr>
        <p:spPr>
          <a:xfrm>
            <a:off x="2895475" y="10377136"/>
            <a:ext cx="1760855" cy="0"/>
          </a:xfrm>
          <a:custGeom>
            <a:avLst/>
            <a:gdLst/>
            <a:ahLst/>
            <a:cxnLst/>
            <a:rect l="l" t="t" r="r" b="b"/>
            <a:pathLst>
              <a:path w="1760854">
                <a:moveTo>
                  <a:pt x="1760686" y="0"/>
                </a:moveTo>
                <a:lnTo>
                  <a:pt x="0" y="0"/>
                </a:lnTo>
              </a:path>
            </a:pathLst>
          </a:custGeom>
          <a:ln w="28551">
            <a:solidFill>
              <a:srgbClr val="FFFFFF"/>
            </a:solidFill>
          </a:ln>
        </p:spPr>
        <p:txBody>
          <a:bodyPr wrap="square" lIns="0" tIns="0" rIns="0" bIns="0" rtlCol="0"/>
          <a:lstStyle/>
          <a:p>
            <a:endParaRPr/>
          </a:p>
        </p:txBody>
      </p:sp>
      <p:sp>
        <p:nvSpPr>
          <p:cNvPr id="5" name="object 5"/>
          <p:cNvSpPr/>
          <p:nvPr/>
        </p:nvSpPr>
        <p:spPr>
          <a:xfrm>
            <a:off x="755371" y="986980"/>
            <a:ext cx="6043295" cy="8746490"/>
          </a:xfrm>
          <a:custGeom>
            <a:avLst/>
            <a:gdLst/>
            <a:ahLst/>
            <a:cxnLst/>
            <a:rect l="l" t="t" r="r" b="b"/>
            <a:pathLst>
              <a:path w="6043295" h="8746490">
                <a:moveTo>
                  <a:pt x="6043283" y="8746123"/>
                </a:moveTo>
                <a:lnTo>
                  <a:pt x="0" y="8746123"/>
                </a:lnTo>
                <a:lnTo>
                  <a:pt x="0" y="0"/>
                </a:lnTo>
                <a:lnTo>
                  <a:pt x="6043283" y="0"/>
                </a:lnTo>
                <a:lnTo>
                  <a:pt x="6043283" y="8746123"/>
                </a:lnTo>
                <a:close/>
              </a:path>
            </a:pathLst>
          </a:custGeom>
          <a:solidFill>
            <a:srgbClr val="E8E8E8">
              <a:alpha val="79998"/>
            </a:srgbClr>
          </a:solidFill>
        </p:spPr>
        <p:txBody>
          <a:bodyPr wrap="square" lIns="0" tIns="0" rIns="0" bIns="0" rtlCol="0"/>
          <a:lstStyle/>
          <a:p>
            <a:endParaRPr/>
          </a:p>
        </p:txBody>
      </p:sp>
      <p:sp>
        <p:nvSpPr>
          <p:cNvPr id="6" name="object 6"/>
          <p:cNvSpPr txBox="1"/>
          <p:nvPr/>
        </p:nvSpPr>
        <p:spPr>
          <a:xfrm>
            <a:off x="884450" y="2448315"/>
            <a:ext cx="5683885" cy="1691639"/>
          </a:xfrm>
          <a:prstGeom prst="rect">
            <a:avLst/>
          </a:prstGeom>
        </p:spPr>
        <p:txBody>
          <a:bodyPr vert="horz" wrap="square" lIns="0" tIns="12065" rIns="0" bIns="0" rtlCol="0">
            <a:spAutoFit/>
          </a:bodyPr>
          <a:lstStyle/>
          <a:p>
            <a:pPr marL="12700" marR="5080">
              <a:lnSpc>
                <a:spcPct val="115300"/>
              </a:lnSpc>
              <a:spcBef>
                <a:spcPts val="95"/>
              </a:spcBef>
            </a:pPr>
            <a:r>
              <a:rPr sz="1300">
                <a:latin typeface="Congenial SemiBold" panose="02000503040000020004" pitchFamily="2" charset="0"/>
                <a:cs typeface="STIX SMART MathJax Main"/>
              </a:rPr>
              <a:t>At</a:t>
            </a:r>
            <a:r>
              <a:rPr sz="1300" spc="120">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120">
                <a:latin typeface="Congenial SemiBold" panose="02000503040000020004" pitchFamily="2" charset="0"/>
                <a:cs typeface="STIX SMART MathJax Main"/>
              </a:rPr>
              <a:t> </a:t>
            </a:r>
            <a:r>
              <a:rPr sz="1300" spc="80">
                <a:latin typeface="Congenial SemiBold" panose="02000503040000020004" pitchFamily="2" charset="0"/>
                <a:cs typeface="STIX SMART MathJax Main"/>
              </a:rPr>
              <a:t>end</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of</a:t>
            </a:r>
            <a:r>
              <a:rPr sz="1300" spc="120">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current</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year</a:t>
            </a:r>
            <a:r>
              <a:rPr sz="1300" spc="125">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Prairie</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Rose</a:t>
            </a:r>
            <a:r>
              <a:rPr sz="1300" spc="120">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Public </a:t>
            </a:r>
            <a:r>
              <a:rPr sz="1300">
                <a:latin typeface="Congenial SemiBold" panose="02000503040000020004" pitchFamily="2" charset="0"/>
                <a:cs typeface="STIX SMART MathJax Main"/>
              </a:rPr>
              <a:t>Schools</a:t>
            </a:r>
            <a:r>
              <a:rPr sz="1300" spc="114">
                <a:latin typeface="Congenial SemiBold" panose="02000503040000020004" pitchFamily="2" charset="0"/>
                <a:cs typeface="STIX SMART MathJax Main"/>
              </a:rPr>
              <a:t> </a:t>
            </a:r>
            <a:r>
              <a:rPr sz="1300" spc="60">
                <a:latin typeface="Congenial SemiBold" panose="02000503040000020004" pitchFamily="2" charset="0"/>
                <a:cs typeface="STIX SMART MathJax Main"/>
              </a:rPr>
              <a:t>strategic</a:t>
            </a:r>
            <a:r>
              <a:rPr sz="1300" spc="114">
                <a:latin typeface="Congenial SemiBold" panose="02000503040000020004" pitchFamily="2" charset="0"/>
                <a:cs typeface="STIX SMART MathJax Main"/>
              </a:rPr>
              <a:t> </a:t>
            </a:r>
            <a:r>
              <a:rPr sz="1300" spc="50">
                <a:latin typeface="Congenial SemiBold" panose="02000503040000020004" pitchFamily="2" charset="0"/>
                <a:cs typeface="STIX SMART MathJax Main"/>
              </a:rPr>
              <a:t>plan</a:t>
            </a:r>
            <a:r>
              <a:rPr sz="1300" spc="120">
                <a:latin typeface="Congenial SemiBold" panose="02000503040000020004" pitchFamily="2" charset="0"/>
                <a:cs typeface="STIX SMART MathJax Main"/>
              </a:rPr>
              <a:t> </a:t>
            </a:r>
            <a:r>
              <a:rPr sz="1300" spc="-40">
                <a:latin typeface="Congenial SemiBold" panose="02000503040000020004" pitchFamily="2" charset="0"/>
                <a:cs typeface="STIX SMART MathJax Main"/>
              </a:rPr>
              <a:t>will</a:t>
            </a:r>
            <a:r>
              <a:rPr sz="1300" spc="114">
                <a:latin typeface="Congenial SemiBold" panose="02000503040000020004" pitchFamily="2" charset="0"/>
                <a:cs typeface="STIX SMART MathJax Main"/>
              </a:rPr>
              <a:t> </a:t>
            </a:r>
            <a:r>
              <a:rPr sz="1300" spc="50">
                <a:latin typeface="Congenial SemiBold" panose="02000503040000020004" pitchFamily="2" charset="0"/>
                <a:cs typeface="STIX SMART MathJax Main"/>
              </a:rPr>
              <a:t>conclude.</a:t>
            </a:r>
            <a:r>
              <a:rPr sz="1300" spc="114">
                <a:latin typeface="Congenial SemiBold" panose="02000503040000020004" pitchFamily="2" charset="0"/>
                <a:cs typeface="STIX SMART MathJax Main"/>
              </a:rPr>
              <a:t> </a:t>
            </a:r>
            <a:r>
              <a:rPr sz="1300">
                <a:latin typeface="Congenial SemiBold" panose="02000503040000020004" pitchFamily="2" charset="0"/>
                <a:cs typeface="STIX SMART MathJax Main"/>
              </a:rPr>
              <a:t>As</a:t>
            </a:r>
            <a:r>
              <a:rPr sz="1300" spc="120">
                <a:latin typeface="Congenial SemiBold" panose="02000503040000020004" pitchFamily="2" charset="0"/>
                <a:cs typeface="STIX SMART MathJax Main"/>
              </a:rPr>
              <a:t> </a:t>
            </a:r>
            <a:r>
              <a:rPr sz="1300" spc="170">
                <a:latin typeface="Congenial SemiBold" panose="02000503040000020004" pitchFamily="2" charset="0"/>
                <a:cs typeface="STIX SMART MathJax Main"/>
              </a:rPr>
              <a:t>a</a:t>
            </a:r>
            <a:r>
              <a:rPr sz="1300" spc="114">
                <a:latin typeface="Congenial SemiBold" panose="02000503040000020004" pitchFamily="2" charset="0"/>
                <a:cs typeface="STIX SMART MathJax Main"/>
              </a:rPr>
              <a:t> </a:t>
            </a:r>
            <a:r>
              <a:rPr sz="1300">
                <a:latin typeface="Congenial SemiBold" panose="02000503040000020004" pitchFamily="2" charset="0"/>
                <a:cs typeface="STIX SMART MathJax Main"/>
              </a:rPr>
              <a:t>result,</a:t>
            </a:r>
            <a:r>
              <a:rPr sz="1300" spc="114">
                <a:latin typeface="Congenial SemiBold" panose="02000503040000020004" pitchFamily="2" charset="0"/>
                <a:cs typeface="STIX SMART MathJax Main"/>
              </a:rPr>
              <a:t> </a:t>
            </a:r>
            <a:r>
              <a:rPr sz="1300">
                <a:latin typeface="Congenial SemiBold" panose="02000503040000020004" pitchFamily="2" charset="0"/>
                <a:cs typeface="STIX SMART MathJax Main"/>
              </a:rPr>
              <a:t>consultation</a:t>
            </a:r>
            <a:r>
              <a:rPr sz="1300" spc="120">
                <a:latin typeface="Congenial SemiBold" panose="02000503040000020004" pitchFamily="2" charset="0"/>
                <a:cs typeface="STIX SMART MathJax Main"/>
              </a:rPr>
              <a:t> </a:t>
            </a:r>
            <a:r>
              <a:rPr sz="1300">
                <a:latin typeface="Congenial SemiBold" panose="02000503040000020004" pitchFamily="2" charset="0"/>
                <a:cs typeface="STIX SMART MathJax Main"/>
              </a:rPr>
              <a:t>this</a:t>
            </a:r>
            <a:r>
              <a:rPr sz="1300" spc="114">
                <a:latin typeface="Congenial SemiBold" panose="02000503040000020004" pitchFamily="2" charset="0"/>
                <a:cs typeface="STIX SMART MathJax Main"/>
              </a:rPr>
              <a:t> </a:t>
            </a:r>
            <a:r>
              <a:rPr sz="1300">
                <a:latin typeface="Congenial SemiBold" panose="02000503040000020004" pitchFamily="2" charset="0"/>
                <a:cs typeface="STIX SMART MathJax Main"/>
              </a:rPr>
              <a:t>year</a:t>
            </a:r>
            <a:r>
              <a:rPr sz="1300" spc="114">
                <a:latin typeface="Congenial SemiBold" panose="02000503040000020004" pitchFamily="2" charset="0"/>
                <a:cs typeface="STIX SMART MathJax Main"/>
              </a:rPr>
              <a:t> </a:t>
            </a:r>
            <a:r>
              <a:rPr sz="1300" spc="50">
                <a:latin typeface="Congenial SemiBold" panose="02000503040000020004" pitchFamily="2" charset="0"/>
                <a:cs typeface="STIX SMART MathJax Main"/>
              </a:rPr>
              <a:t>focused </a:t>
            </a:r>
            <a:r>
              <a:rPr sz="1300" spc="10">
                <a:latin typeface="Congenial SemiBold" panose="02000503040000020004" pitchFamily="2" charset="0"/>
                <a:cs typeface="STIX SMART MathJax Main"/>
              </a:rPr>
              <a:t>on</a:t>
            </a:r>
            <a:r>
              <a:rPr sz="1300" spc="100">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establishing</a:t>
            </a:r>
            <a:r>
              <a:rPr sz="1300" spc="100">
                <a:latin typeface="Congenial SemiBold" panose="02000503040000020004" pitchFamily="2" charset="0"/>
                <a:cs typeface="STIX SMART MathJax Main"/>
              </a:rPr>
              <a:t> </a:t>
            </a:r>
            <a:r>
              <a:rPr sz="1300" spc="170">
                <a:latin typeface="Congenial SemiBold" panose="02000503040000020004" pitchFamily="2" charset="0"/>
                <a:cs typeface="STIX SMART MathJax Main"/>
              </a:rPr>
              <a:t>a</a:t>
            </a:r>
            <a:r>
              <a:rPr sz="1300" spc="100">
                <a:latin typeface="Congenial SemiBold" panose="02000503040000020004" pitchFamily="2" charset="0"/>
                <a:cs typeface="STIX SMART MathJax Main"/>
              </a:rPr>
              <a:t> </a:t>
            </a:r>
            <a:r>
              <a:rPr sz="1300" spc="55">
                <a:latin typeface="Congenial SemiBold" panose="02000503040000020004" pitchFamily="2" charset="0"/>
                <a:cs typeface="STIX SMART MathJax Main"/>
              </a:rPr>
              <a:t>new</a:t>
            </a:r>
            <a:r>
              <a:rPr sz="1300" spc="100">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learning</a:t>
            </a:r>
            <a:r>
              <a:rPr sz="1300" spc="105">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model</a:t>
            </a:r>
            <a:r>
              <a:rPr sz="1300" spc="100">
                <a:latin typeface="Congenial SemiBold" panose="02000503040000020004" pitchFamily="2" charset="0"/>
                <a:cs typeface="STIX SMART MathJax Main"/>
              </a:rPr>
              <a:t> based </a:t>
            </a:r>
            <a:r>
              <a:rPr sz="1300" spc="10">
                <a:latin typeface="Congenial SemiBold" panose="02000503040000020004" pitchFamily="2" charset="0"/>
                <a:cs typeface="STIX SMART MathJax Main"/>
              </a:rPr>
              <a:t>on</a:t>
            </a:r>
            <a:r>
              <a:rPr sz="1300" spc="100">
                <a:latin typeface="Congenial SemiBold" panose="02000503040000020004" pitchFamily="2" charset="0"/>
                <a:cs typeface="STIX SMART MathJax Main"/>
              </a:rPr>
              <a:t> </a:t>
            </a:r>
            <a:r>
              <a:rPr sz="1300" spc="65">
                <a:latin typeface="Congenial SemiBold" panose="02000503040000020004" pitchFamily="2" charset="0"/>
                <a:cs typeface="STIX SMART MathJax Main"/>
              </a:rPr>
              <a:t>what</a:t>
            </a:r>
            <a:r>
              <a:rPr sz="1300" spc="105">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100">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people</a:t>
            </a:r>
            <a:r>
              <a:rPr sz="1300" spc="100">
                <a:latin typeface="Congenial SemiBold" panose="02000503040000020004" pitchFamily="2" charset="0"/>
                <a:cs typeface="STIX SMART MathJax Main"/>
              </a:rPr>
              <a:t> </a:t>
            </a:r>
            <a:r>
              <a:rPr sz="1300" spc="75">
                <a:latin typeface="Congenial SemiBold" panose="02000503040000020004" pitchFamily="2" charset="0"/>
                <a:cs typeface="STIX SMART MathJax Main"/>
              </a:rPr>
              <a:t>we</a:t>
            </a:r>
            <a:r>
              <a:rPr sz="1300" spc="100">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serve </a:t>
            </a:r>
            <a:r>
              <a:rPr sz="1300">
                <a:latin typeface="Congenial SemiBold" panose="02000503040000020004" pitchFamily="2" charset="0"/>
                <a:cs typeface="STIX SMART MathJax Main"/>
              </a:rPr>
              <a:t>envision</a:t>
            </a:r>
            <a:r>
              <a:rPr sz="1300" spc="45">
                <a:latin typeface="Congenial SemiBold" panose="02000503040000020004" pitchFamily="2" charset="0"/>
                <a:cs typeface="STIX SMART MathJax Main"/>
              </a:rPr>
              <a:t> </a:t>
            </a:r>
            <a:r>
              <a:rPr sz="1300">
                <a:latin typeface="Congenial SemiBold" panose="02000503040000020004" pitchFamily="2" charset="0"/>
                <a:cs typeface="STIX SMART MathJax Main"/>
              </a:rPr>
              <a:t>for</a:t>
            </a:r>
            <a:r>
              <a:rPr sz="1300" spc="50">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45">
                <a:latin typeface="Congenial SemiBold" panose="02000503040000020004" pitchFamily="2" charset="0"/>
                <a:cs typeface="STIX SMART MathJax Main"/>
              </a:rPr>
              <a:t> </a:t>
            </a:r>
            <a:r>
              <a:rPr sz="1300">
                <a:latin typeface="Congenial SemiBold" panose="02000503040000020004" pitchFamily="2" charset="0"/>
                <a:cs typeface="STIX SMART MathJax Main"/>
              </a:rPr>
              <a:t>future.</a:t>
            </a:r>
            <a:r>
              <a:rPr sz="1300" spc="50">
                <a:latin typeface="Congenial SemiBold" panose="02000503040000020004" pitchFamily="2" charset="0"/>
                <a:cs typeface="STIX SMART MathJax Main"/>
              </a:rPr>
              <a:t> </a:t>
            </a:r>
            <a:r>
              <a:rPr sz="1300" spc="-50">
                <a:latin typeface="Congenial SemiBold" panose="02000503040000020004" pitchFamily="2" charset="0"/>
                <a:cs typeface="STIX SMART MathJax Main"/>
              </a:rPr>
              <a:t>This</a:t>
            </a:r>
            <a:r>
              <a:rPr sz="1300" spc="50">
                <a:latin typeface="Congenial SemiBold" panose="02000503040000020004" pitchFamily="2" charset="0"/>
                <a:cs typeface="STIX SMART MathJax Main"/>
              </a:rPr>
              <a:t> </a:t>
            </a:r>
            <a:r>
              <a:rPr sz="1300" spc="80">
                <a:latin typeface="Congenial SemiBold" panose="02000503040000020004" pitchFamily="2" charset="0"/>
                <a:cs typeface="STIX SMART MathJax Main"/>
              </a:rPr>
              <a:t>feedback</a:t>
            </a:r>
            <a:r>
              <a:rPr sz="1300" spc="45">
                <a:latin typeface="Congenial SemiBold" panose="02000503040000020004" pitchFamily="2" charset="0"/>
                <a:cs typeface="STIX SMART MathJax Main"/>
              </a:rPr>
              <a:t> </a:t>
            </a:r>
            <a:r>
              <a:rPr sz="1300" spc="65">
                <a:latin typeface="Congenial SemiBold" panose="02000503040000020004" pitchFamily="2" charset="0"/>
                <a:cs typeface="STIX SMART MathJax Main"/>
              </a:rPr>
              <a:t>has</a:t>
            </a:r>
            <a:r>
              <a:rPr sz="1300" spc="50">
                <a:latin typeface="Congenial SemiBold" panose="02000503040000020004" pitchFamily="2" charset="0"/>
                <a:cs typeface="STIX SMART MathJax Main"/>
              </a:rPr>
              <a:t> </a:t>
            </a:r>
            <a:r>
              <a:rPr sz="1300" spc="45">
                <a:latin typeface="Congenial SemiBold" panose="02000503040000020004" pitchFamily="2" charset="0"/>
                <a:cs typeface="STIX SMART MathJax Main"/>
              </a:rPr>
              <a:t>resulted </a:t>
            </a:r>
            <a:r>
              <a:rPr sz="1300">
                <a:latin typeface="Congenial SemiBold" panose="02000503040000020004" pitchFamily="2" charset="0"/>
                <a:cs typeface="STIX SMART MathJax Main"/>
              </a:rPr>
              <a:t>in</a:t>
            </a:r>
            <a:r>
              <a:rPr sz="1300" spc="50">
                <a:latin typeface="Congenial SemiBold" panose="02000503040000020004" pitchFamily="2" charset="0"/>
                <a:cs typeface="STIX SMART MathJax Main"/>
              </a:rPr>
              <a:t> </a:t>
            </a:r>
            <a:r>
              <a:rPr sz="1300" spc="60">
                <a:latin typeface="Congenial SemiBold" panose="02000503040000020004" pitchFamily="2" charset="0"/>
                <a:cs typeface="STIX SMART MathJax Main"/>
              </a:rPr>
              <a:t>refocused</a:t>
            </a:r>
            <a:r>
              <a:rPr sz="1300" spc="50">
                <a:latin typeface="Congenial SemiBold" panose="02000503040000020004" pitchFamily="2" charset="0"/>
                <a:cs typeface="STIX SMART MathJax Main"/>
              </a:rPr>
              <a:t> </a:t>
            </a:r>
            <a:r>
              <a:rPr sz="1300" spc="-10">
                <a:latin typeface="Congenial SemiBold" panose="02000503040000020004" pitchFamily="2" charset="0"/>
                <a:cs typeface="STIX SMART MathJax Main"/>
              </a:rPr>
              <a:t>Vision</a:t>
            </a:r>
            <a:r>
              <a:rPr sz="1300" spc="45">
                <a:latin typeface="Congenial SemiBold" panose="02000503040000020004" pitchFamily="2" charset="0"/>
                <a:cs typeface="STIX SMART MathJax Main"/>
              </a:rPr>
              <a:t> </a:t>
            </a:r>
            <a:r>
              <a:rPr sz="1300" spc="65">
                <a:latin typeface="Congenial SemiBold" panose="02000503040000020004" pitchFamily="2" charset="0"/>
                <a:cs typeface="STIX SMART MathJax Main"/>
              </a:rPr>
              <a:t>and </a:t>
            </a:r>
            <a:r>
              <a:rPr sz="1300" spc="-10">
                <a:latin typeface="Congenial SemiBold" panose="02000503040000020004" pitchFamily="2" charset="0"/>
                <a:cs typeface="STIX SMART MathJax Main"/>
              </a:rPr>
              <a:t>Mission</a:t>
            </a:r>
            <a:r>
              <a:rPr sz="1300" spc="95">
                <a:latin typeface="Congenial SemiBold" panose="02000503040000020004" pitchFamily="2" charset="0"/>
                <a:cs typeface="STIX SMART MathJax Main"/>
              </a:rPr>
              <a:t> </a:t>
            </a:r>
            <a:r>
              <a:rPr sz="1300" spc="55">
                <a:latin typeface="Congenial SemiBold" panose="02000503040000020004" pitchFamily="2" charset="0"/>
                <a:cs typeface="STIX SMART MathJax Main"/>
              </a:rPr>
              <a:t>statements,</a:t>
            </a:r>
            <a:r>
              <a:rPr sz="1300" spc="95">
                <a:latin typeface="Congenial SemiBold" panose="02000503040000020004" pitchFamily="2" charset="0"/>
                <a:cs typeface="STIX SMART MathJax Main"/>
              </a:rPr>
              <a:t> </a:t>
            </a:r>
            <a:r>
              <a:rPr sz="1300" spc="70">
                <a:latin typeface="Congenial SemiBold" panose="02000503040000020004" pitchFamily="2" charset="0"/>
                <a:cs typeface="STIX SMART MathJax Main"/>
              </a:rPr>
              <a:t>the</a:t>
            </a:r>
            <a:r>
              <a:rPr sz="1300" spc="100">
                <a:latin typeface="Congenial SemiBold" panose="02000503040000020004" pitchFamily="2" charset="0"/>
                <a:cs typeface="STIX SMART MathJax Main"/>
              </a:rPr>
              <a:t> </a:t>
            </a:r>
            <a:r>
              <a:rPr sz="1300">
                <a:latin typeface="Congenial SemiBold" panose="02000503040000020004" pitchFamily="2" charset="0"/>
                <a:cs typeface="STIX SMART MathJax Main"/>
              </a:rPr>
              <a:t>establishment</a:t>
            </a:r>
            <a:r>
              <a:rPr sz="1300" spc="95">
                <a:latin typeface="Congenial SemiBold" panose="02000503040000020004" pitchFamily="2" charset="0"/>
                <a:cs typeface="STIX SMART MathJax Main"/>
              </a:rPr>
              <a:t> </a:t>
            </a:r>
            <a:r>
              <a:rPr sz="1300">
                <a:latin typeface="Congenial SemiBold" panose="02000503040000020004" pitchFamily="2" charset="0"/>
                <a:cs typeface="STIX SMART MathJax Main"/>
              </a:rPr>
              <a:t>of</a:t>
            </a:r>
            <a:r>
              <a:rPr sz="1300" spc="100">
                <a:latin typeface="Congenial SemiBold" panose="02000503040000020004" pitchFamily="2" charset="0"/>
                <a:cs typeface="STIX SMART MathJax Main"/>
              </a:rPr>
              <a:t> </a:t>
            </a:r>
            <a:r>
              <a:rPr sz="1300">
                <a:latin typeface="Congenial SemiBold" panose="02000503040000020004" pitchFamily="2" charset="0"/>
                <a:cs typeface="STIX SMART MathJax Main"/>
              </a:rPr>
              <a:t>six</a:t>
            </a:r>
            <a:r>
              <a:rPr sz="1300" spc="95">
                <a:latin typeface="Congenial SemiBold" panose="02000503040000020004" pitchFamily="2" charset="0"/>
                <a:cs typeface="STIX SMART MathJax Main"/>
              </a:rPr>
              <a:t> </a:t>
            </a:r>
            <a:r>
              <a:rPr sz="1300" spc="65">
                <a:latin typeface="Congenial SemiBold" panose="02000503040000020004" pitchFamily="2" charset="0"/>
                <a:cs typeface="STIX SMART MathJax Main"/>
              </a:rPr>
              <a:t>Core</a:t>
            </a:r>
            <a:r>
              <a:rPr sz="1300" spc="100">
                <a:latin typeface="Congenial SemiBold" panose="02000503040000020004" pitchFamily="2" charset="0"/>
                <a:cs typeface="STIX SMART MathJax Main"/>
              </a:rPr>
              <a:t> </a:t>
            </a:r>
            <a:r>
              <a:rPr sz="1300">
                <a:latin typeface="Congenial SemiBold" panose="02000503040000020004" pitchFamily="2" charset="0"/>
                <a:cs typeface="STIX SMART MathJax Main"/>
              </a:rPr>
              <a:t>Principles</a:t>
            </a:r>
            <a:r>
              <a:rPr sz="1300" spc="95">
                <a:latin typeface="Congenial SemiBold" panose="02000503040000020004" pitchFamily="2" charset="0"/>
                <a:cs typeface="STIX SMART MathJax Main"/>
              </a:rPr>
              <a:t> </a:t>
            </a:r>
            <a:r>
              <a:rPr sz="1300" spc="90">
                <a:latin typeface="Congenial SemiBold" panose="02000503040000020004" pitchFamily="2" charset="0"/>
                <a:cs typeface="STIX SMART MathJax Main"/>
              </a:rPr>
              <a:t>and</a:t>
            </a:r>
            <a:r>
              <a:rPr sz="1300" spc="95">
                <a:latin typeface="Congenial SemiBold" panose="02000503040000020004" pitchFamily="2" charset="0"/>
                <a:cs typeface="STIX SMART MathJax Main"/>
              </a:rPr>
              <a:t> </a:t>
            </a:r>
            <a:r>
              <a:rPr sz="1300" spc="55">
                <a:latin typeface="Congenial SemiBold" panose="02000503040000020004" pitchFamily="2" charset="0"/>
                <a:cs typeface="STIX SMART MathJax Main"/>
              </a:rPr>
              <a:t>new</a:t>
            </a:r>
            <a:r>
              <a:rPr sz="1300" spc="100">
                <a:latin typeface="Congenial SemiBold" panose="02000503040000020004" pitchFamily="2" charset="0"/>
                <a:cs typeface="STIX SMART MathJax Main"/>
              </a:rPr>
              <a:t> </a:t>
            </a:r>
            <a:r>
              <a:rPr sz="1300" spc="50">
                <a:latin typeface="Congenial SemiBold" panose="02000503040000020004" pitchFamily="2" charset="0"/>
                <a:cs typeface="STIX SMART MathJax Main"/>
              </a:rPr>
              <a:t>strategic </a:t>
            </a:r>
            <a:r>
              <a:rPr sz="1300" spc="40">
                <a:latin typeface="Congenial SemiBold" panose="02000503040000020004" pitchFamily="2" charset="0"/>
                <a:cs typeface="STIX SMART MathJax Main"/>
              </a:rPr>
              <a:t>goals.</a:t>
            </a:r>
            <a:endParaRPr sz="1300">
              <a:latin typeface="Congenial SemiBold" panose="02000503040000020004" pitchFamily="2" charset="0"/>
              <a:cs typeface="STIX SMART MathJax Main"/>
            </a:endParaRPr>
          </a:p>
          <a:p>
            <a:pPr marL="602615">
              <a:lnSpc>
                <a:spcPct val="100000"/>
              </a:lnSpc>
              <a:spcBef>
                <a:spcPts val="285"/>
              </a:spcBef>
            </a:pPr>
            <a:r>
              <a:rPr sz="1700" b="1" i="1" spc="-10">
                <a:latin typeface="Trebuchet MS"/>
                <a:cs typeface="Trebuchet MS"/>
              </a:rPr>
              <a:t>Ignite</a:t>
            </a:r>
            <a:r>
              <a:rPr sz="1700" b="1" i="1" spc="-105">
                <a:latin typeface="Trebuchet MS"/>
                <a:cs typeface="Trebuchet MS"/>
              </a:rPr>
              <a:t> </a:t>
            </a:r>
            <a:r>
              <a:rPr sz="1700" b="1" i="1" spc="50">
                <a:latin typeface="Trebuchet MS"/>
                <a:cs typeface="Trebuchet MS"/>
              </a:rPr>
              <a:t>Minds</a:t>
            </a:r>
            <a:r>
              <a:rPr sz="1700" b="1" i="1" spc="305">
                <a:latin typeface="Trebuchet MS"/>
                <a:cs typeface="Trebuchet MS"/>
              </a:rPr>
              <a:t> </a:t>
            </a:r>
            <a:r>
              <a:rPr sz="1700" b="1" i="1" spc="-20">
                <a:latin typeface="Trebuchet MS"/>
                <a:cs typeface="Trebuchet MS"/>
              </a:rPr>
              <a:t>Kindle</a:t>
            </a:r>
            <a:r>
              <a:rPr sz="1700" b="1" i="1" spc="-105">
                <a:latin typeface="Trebuchet MS"/>
                <a:cs typeface="Trebuchet MS"/>
              </a:rPr>
              <a:t> </a:t>
            </a:r>
            <a:r>
              <a:rPr sz="1700" b="1" i="1">
                <a:latin typeface="Trebuchet MS"/>
                <a:cs typeface="Trebuchet MS"/>
              </a:rPr>
              <a:t>Hearts</a:t>
            </a:r>
            <a:r>
              <a:rPr sz="1700" b="1" i="1" spc="305">
                <a:latin typeface="Trebuchet MS"/>
                <a:cs typeface="Trebuchet MS"/>
              </a:rPr>
              <a:t> </a:t>
            </a:r>
            <a:r>
              <a:rPr sz="1700" b="1" i="1" spc="-10">
                <a:latin typeface="Trebuchet MS"/>
                <a:cs typeface="Trebuchet MS"/>
              </a:rPr>
              <a:t>Forge</a:t>
            </a:r>
            <a:r>
              <a:rPr sz="1700" b="1" i="1" spc="-105">
                <a:latin typeface="Trebuchet MS"/>
                <a:cs typeface="Trebuchet MS"/>
              </a:rPr>
              <a:t> </a:t>
            </a:r>
            <a:r>
              <a:rPr sz="1700" b="1" i="1" spc="-10">
                <a:latin typeface="Trebuchet MS"/>
                <a:cs typeface="Trebuchet MS"/>
              </a:rPr>
              <a:t>Futures</a:t>
            </a:r>
            <a:endParaRPr sz="1700">
              <a:latin typeface="Trebuchet MS"/>
              <a:cs typeface="Trebuchet MS"/>
            </a:endParaRPr>
          </a:p>
        </p:txBody>
      </p:sp>
      <p:grpSp>
        <p:nvGrpSpPr>
          <p:cNvPr id="7" name="object 7"/>
          <p:cNvGrpSpPr/>
          <p:nvPr/>
        </p:nvGrpSpPr>
        <p:grpSpPr>
          <a:xfrm>
            <a:off x="1521712" y="4673333"/>
            <a:ext cx="4514215" cy="4508500"/>
            <a:chOff x="1521712" y="4673333"/>
            <a:chExt cx="4514215" cy="4508500"/>
          </a:xfrm>
        </p:grpSpPr>
        <p:sp>
          <p:nvSpPr>
            <p:cNvPr id="8" name="object 8"/>
            <p:cNvSpPr/>
            <p:nvPr/>
          </p:nvSpPr>
          <p:spPr>
            <a:xfrm>
              <a:off x="2189955" y="5094152"/>
              <a:ext cx="3180715" cy="1836420"/>
            </a:xfrm>
            <a:custGeom>
              <a:avLst/>
              <a:gdLst/>
              <a:ahLst/>
              <a:cxnLst/>
              <a:rect l="l" t="t" r="r" b="b"/>
              <a:pathLst>
                <a:path w="3180715" h="1836420">
                  <a:moveTo>
                    <a:pt x="1590266" y="1835961"/>
                  </a:moveTo>
                  <a:lnTo>
                    <a:pt x="365396" y="1128802"/>
                  </a:lnTo>
                  <a:lnTo>
                    <a:pt x="343874" y="1115505"/>
                  </a:lnTo>
                  <a:lnTo>
                    <a:pt x="318727" y="1094889"/>
                  </a:lnTo>
                  <a:lnTo>
                    <a:pt x="302028" y="1068700"/>
                  </a:lnTo>
                  <a:lnTo>
                    <a:pt x="305851" y="1038685"/>
                  </a:lnTo>
                  <a:lnTo>
                    <a:pt x="326743" y="1017623"/>
                  </a:lnTo>
                  <a:lnTo>
                    <a:pt x="375144" y="1000237"/>
                  </a:lnTo>
                  <a:lnTo>
                    <a:pt x="396036" y="979174"/>
                  </a:lnTo>
                  <a:lnTo>
                    <a:pt x="407613" y="949273"/>
                  </a:lnTo>
                  <a:lnTo>
                    <a:pt x="404869" y="921555"/>
                  </a:lnTo>
                  <a:lnTo>
                    <a:pt x="385840" y="894889"/>
                  </a:lnTo>
                  <a:lnTo>
                    <a:pt x="348563" y="868144"/>
                  </a:lnTo>
                  <a:lnTo>
                    <a:pt x="306759" y="849236"/>
                  </a:lnTo>
                  <a:lnTo>
                    <a:pt x="274153" y="846087"/>
                  </a:lnTo>
                  <a:lnTo>
                    <a:pt x="248784" y="857571"/>
                  </a:lnTo>
                  <a:lnTo>
                    <a:pt x="228691" y="882563"/>
                  </a:lnTo>
                  <a:lnTo>
                    <a:pt x="220891" y="911190"/>
                  </a:lnTo>
                  <a:lnTo>
                    <a:pt x="230030" y="961788"/>
                  </a:lnTo>
                  <a:lnTo>
                    <a:pt x="222230" y="990396"/>
                  </a:lnTo>
                  <a:lnTo>
                    <a:pt x="198136" y="1008725"/>
                  </a:lnTo>
                  <a:lnTo>
                    <a:pt x="167102" y="1007361"/>
                  </a:lnTo>
                  <a:lnTo>
                    <a:pt x="136673" y="995891"/>
                  </a:lnTo>
                  <a:lnTo>
                    <a:pt x="114396" y="983901"/>
                  </a:lnTo>
                  <a:lnTo>
                    <a:pt x="0" y="917861"/>
                  </a:lnTo>
                  <a:lnTo>
                    <a:pt x="24325" y="877049"/>
                  </a:lnTo>
                  <a:lnTo>
                    <a:pt x="49667" y="836928"/>
                  </a:lnTo>
                  <a:lnTo>
                    <a:pt x="76007" y="797515"/>
                  </a:lnTo>
                  <a:lnTo>
                    <a:pt x="103328" y="758829"/>
                  </a:lnTo>
                  <a:lnTo>
                    <a:pt x="131613" y="720888"/>
                  </a:lnTo>
                  <a:lnTo>
                    <a:pt x="160842" y="683708"/>
                  </a:lnTo>
                  <a:lnTo>
                    <a:pt x="191000" y="647308"/>
                  </a:lnTo>
                  <a:lnTo>
                    <a:pt x="222067" y="611706"/>
                  </a:lnTo>
                  <a:lnTo>
                    <a:pt x="254026" y="576920"/>
                  </a:lnTo>
                  <a:lnTo>
                    <a:pt x="286860" y="542967"/>
                  </a:lnTo>
                  <a:lnTo>
                    <a:pt x="320550" y="509864"/>
                  </a:lnTo>
                  <a:lnTo>
                    <a:pt x="355079" y="477631"/>
                  </a:lnTo>
                  <a:lnTo>
                    <a:pt x="390429" y="446284"/>
                  </a:lnTo>
                  <a:lnTo>
                    <a:pt x="426582" y="415841"/>
                  </a:lnTo>
                  <a:lnTo>
                    <a:pt x="463520" y="386320"/>
                  </a:lnTo>
                  <a:lnTo>
                    <a:pt x="501226" y="357740"/>
                  </a:lnTo>
                  <a:lnTo>
                    <a:pt x="539682" y="330117"/>
                  </a:lnTo>
                  <a:lnTo>
                    <a:pt x="578870" y="303469"/>
                  </a:lnTo>
                  <a:lnTo>
                    <a:pt x="618772" y="277815"/>
                  </a:lnTo>
                  <a:lnTo>
                    <a:pt x="659371" y="253171"/>
                  </a:lnTo>
                  <a:lnTo>
                    <a:pt x="700649" y="229557"/>
                  </a:lnTo>
                  <a:lnTo>
                    <a:pt x="742588" y="206989"/>
                  </a:lnTo>
                  <a:lnTo>
                    <a:pt x="785170" y="185485"/>
                  </a:lnTo>
                  <a:lnTo>
                    <a:pt x="828378" y="165064"/>
                  </a:lnTo>
                  <a:lnTo>
                    <a:pt x="872193" y="145742"/>
                  </a:lnTo>
                  <a:lnTo>
                    <a:pt x="916598" y="127539"/>
                  </a:lnTo>
                  <a:lnTo>
                    <a:pt x="961576" y="110470"/>
                  </a:lnTo>
                  <a:lnTo>
                    <a:pt x="1007108" y="94555"/>
                  </a:lnTo>
                  <a:lnTo>
                    <a:pt x="1053176" y="79811"/>
                  </a:lnTo>
                  <a:lnTo>
                    <a:pt x="1099763" y="66256"/>
                  </a:lnTo>
                  <a:lnTo>
                    <a:pt x="1146852" y="53907"/>
                  </a:lnTo>
                  <a:lnTo>
                    <a:pt x="1194424" y="42783"/>
                  </a:lnTo>
                  <a:lnTo>
                    <a:pt x="1242461" y="32901"/>
                  </a:lnTo>
                  <a:lnTo>
                    <a:pt x="1290946" y="24278"/>
                  </a:lnTo>
                  <a:lnTo>
                    <a:pt x="1339861" y="16934"/>
                  </a:lnTo>
                  <a:lnTo>
                    <a:pt x="1389189" y="10885"/>
                  </a:lnTo>
                  <a:lnTo>
                    <a:pt x="1438911" y="6149"/>
                  </a:lnTo>
                  <a:lnTo>
                    <a:pt x="1489009" y="2745"/>
                  </a:lnTo>
                  <a:lnTo>
                    <a:pt x="1539467" y="689"/>
                  </a:lnTo>
                  <a:lnTo>
                    <a:pt x="1590266" y="0"/>
                  </a:lnTo>
                  <a:lnTo>
                    <a:pt x="1641064" y="689"/>
                  </a:lnTo>
                  <a:lnTo>
                    <a:pt x="1691522" y="2745"/>
                  </a:lnTo>
                  <a:lnTo>
                    <a:pt x="1741620" y="6149"/>
                  </a:lnTo>
                  <a:lnTo>
                    <a:pt x="1791342" y="10885"/>
                  </a:lnTo>
                  <a:lnTo>
                    <a:pt x="1840669" y="16934"/>
                  </a:lnTo>
                  <a:lnTo>
                    <a:pt x="1889583" y="24278"/>
                  </a:lnTo>
                  <a:lnTo>
                    <a:pt x="1938068" y="32901"/>
                  </a:lnTo>
                  <a:lnTo>
                    <a:pt x="1986104" y="42783"/>
                  </a:lnTo>
                  <a:lnTo>
                    <a:pt x="2033675" y="53907"/>
                  </a:lnTo>
                  <a:lnTo>
                    <a:pt x="2080763" y="66256"/>
                  </a:lnTo>
                  <a:lnTo>
                    <a:pt x="2127349" y="79811"/>
                  </a:lnTo>
                  <a:lnTo>
                    <a:pt x="2173417" y="94555"/>
                  </a:lnTo>
                  <a:lnTo>
                    <a:pt x="2218947" y="110470"/>
                  </a:lnTo>
                  <a:lnTo>
                    <a:pt x="2263924" y="127539"/>
                  </a:lnTo>
                  <a:lnTo>
                    <a:pt x="2308328" y="145742"/>
                  </a:lnTo>
                  <a:lnTo>
                    <a:pt x="2352142" y="165064"/>
                  </a:lnTo>
                  <a:lnTo>
                    <a:pt x="2395348" y="185485"/>
                  </a:lnTo>
                  <a:lnTo>
                    <a:pt x="2437929" y="206989"/>
                  </a:lnTo>
                  <a:lnTo>
                    <a:pt x="2479867" y="229557"/>
                  </a:lnTo>
                  <a:lnTo>
                    <a:pt x="2521143" y="253171"/>
                  </a:lnTo>
                  <a:lnTo>
                    <a:pt x="2561741" y="277815"/>
                  </a:lnTo>
                  <a:lnTo>
                    <a:pt x="2601642" y="303469"/>
                  </a:lnTo>
                  <a:lnTo>
                    <a:pt x="2640829" y="330117"/>
                  </a:lnTo>
                  <a:lnTo>
                    <a:pt x="2679284" y="357740"/>
                  </a:lnTo>
                  <a:lnTo>
                    <a:pt x="2716988" y="386320"/>
                  </a:lnTo>
                  <a:lnTo>
                    <a:pt x="2753926" y="415841"/>
                  </a:lnTo>
                  <a:lnTo>
                    <a:pt x="2790078" y="446284"/>
                  </a:lnTo>
                  <a:lnTo>
                    <a:pt x="2825426" y="477631"/>
                  </a:lnTo>
                  <a:lnTo>
                    <a:pt x="2859954" y="509864"/>
                  </a:lnTo>
                  <a:lnTo>
                    <a:pt x="2893643" y="542967"/>
                  </a:lnTo>
                  <a:lnTo>
                    <a:pt x="2926476" y="576920"/>
                  </a:lnTo>
                  <a:lnTo>
                    <a:pt x="2958434" y="611706"/>
                  </a:lnTo>
                  <a:lnTo>
                    <a:pt x="2989500" y="647308"/>
                  </a:lnTo>
                  <a:lnTo>
                    <a:pt x="3019657" y="683708"/>
                  </a:lnTo>
                  <a:lnTo>
                    <a:pt x="3048886" y="720888"/>
                  </a:lnTo>
                  <a:lnTo>
                    <a:pt x="3077170" y="758829"/>
                  </a:lnTo>
                  <a:lnTo>
                    <a:pt x="3104491" y="797515"/>
                  </a:lnTo>
                  <a:lnTo>
                    <a:pt x="3130831" y="836928"/>
                  </a:lnTo>
                  <a:lnTo>
                    <a:pt x="3156173" y="877049"/>
                  </a:lnTo>
                  <a:lnTo>
                    <a:pt x="3180498" y="917861"/>
                  </a:lnTo>
                  <a:lnTo>
                    <a:pt x="3066101" y="983901"/>
                  </a:lnTo>
                  <a:lnTo>
                    <a:pt x="3044580" y="997198"/>
                  </a:lnTo>
                  <a:lnTo>
                    <a:pt x="3019436" y="1017818"/>
                  </a:lnTo>
                  <a:lnTo>
                    <a:pt x="3002748" y="1044017"/>
                  </a:lnTo>
                  <a:lnTo>
                    <a:pt x="3006590" y="1074052"/>
                  </a:lnTo>
                  <a:lnTo>
                    <a:pt x="3027466" y="1095095"/>
                  </a:lnTo>
                  <a:lnTo>
                    <a:pt x="3075850" y="1112481"/>
                  </a:lnTo>
                  <a:lnTo>
                    <a:pt x="3096707" y="1133562"/>
                  </a:lnTo>
                  <a:lnTo>
                    <a:pt x="3108318" y="1163464"/>
                  </a:lnTo>
                  <a:lnTo>
                    <a:pt x="3105582" y="1191182"/>
                  </a:lnTo>
                  <a:lnTo>
                    <a:pt x="3086550" y="1217847"/>
                  </a:lnTo>
                  <a:lnTo>
                    <a:pt x="3049268" y="1244593"/>
                  </a:lnTo>
                  <a:lnTo>
                    <a:pt x="3007464" y="1263501"/>
                  </a:lnTo>
                  <a:lnTo>
                    <a:pt x="2974858" y="1266650"/>
                  </a:lnTo>
                  <a:lnTo>
                    <a:pt x="2949489" y="1255166"/>
                  </a:lnTo>
                  <a:lnTo>
                    <a:pt x="2929396" y="1230174"/>
                  </a:lnTo>
                  <a:lnTo>
                    <a:pt x="2921596" y="1201547"/>
                  </a:lnTo>
                  <a:lnTo>
                    <a:pt x="2930735" y="1150949"/>
                  </a:lnTo>
                  <a:lnTo>
                    <a:pt x="2922935" y="1122340"/>
                  </a:lnTo>
                  <a:lnTo>
                    <a:pt x="2898842" y="1103992"/>
                  </a:lnTo>
                  <a:lnTo>
                    <a:pt x="2867811" y="1105350"/>
                  </a:lnTo>
                  <a:lnTo>
                    <a:pt x="2837392" y="1116827"/>
                  </a:lnTo>
                  <a:lnTo>
                    <a:pt x="2815135" y="1128836"/>
                  </a:lnTo>
                  <a:lnTo>
                    <a:pt x="1590266" y="1835961"/>
                  </a:lnTo>
                  <a:close/>
                </a:path>
              </a:pathLst>
            </a:custGeom>
            <a:solidFill>
              <a:srgbClr val="F7CB4A"/>
            </a:solidFill>
          </p:spPr>
          <p:txBody>
            <a:bodyPr wrap="square" lIns="0" tIns="0" rIns="0" bIns="0" rtlCol="0"/>
            <a:lstStyle/>
            <a:p>
              <a:endParaRPr/>
            </a:p>
          </p:txBody>
        </p:sp>
        <p:sp>
          <p:nvSpPr>
            <p:cNvPr id="9" name="object 9"/>
            <p:cNvSpPr/>
            <p:nvPr/>
          </p:nvSpPr>
          <p:spPr>
            <a:xfrm>
              <a:off x="3562854" y="6012014"/>
              <a:ext cx="2053589" cy="2754630"/>
            </a:xfrm>
            <a:custGeom>
              <a:avLst/>
              <a:gdLst/>
              <a:ahLst/>
              <a:cxnLst/>
              <a:rect l="l" t="t" r="r" b="b"/>
              <a:pathLst>
                <a:path w="2053589" h="2754629">
                  <a:moveTo>
                    <a:pt x="217367" y="2754128"/>
                  </a:moveTo>
                  <a:lnTo>
                    <a:pt x="217367" y="2622286"/>
                  </a:lnTo>
                  <a:lnTo>
                    <a:pt x="216612" y="2597005"/>
                  </a:lnTo>
                  <a:lnTo>
                    <a:pt x="211327" y="2564926"/>
                  </a:lnTo>
                  <a:lnTo>
                    <a:pt x="196981" y="2537375"/>
                  </a:lnTo>
                  <a:lnTo>
                    <a:pt x="169044" y="2525675"/>
                  </a:lnTo>
                  <a:lnTo>
                    <a:pt x="140392" y="2533230"/>
                  </a:lnTo>
                  <a:lnTo>
                    <a:pt x="101157" y="2566476"/>
                  </a:lnTo>
                  <a:lnTo>
                    <a:pt x="72467" y="2574031"/>
                  </a:lnTo>
                  <a:lnTo>
                    <a:pt x="40758" y="2569121"/>
                  </a:lnTo>
                  <a:lnTo>
                    <a:pt x="18112" y="2552884"/>
                  </a:lnTo>
                  <a:lnTo>
                    <a:pt x="4527" y="2523059"/>
                  </a:lnTo>
                  <a:lnTo>
                    <a:pt x="0" y="2477386"/>
                  </a:lnTo>
                  <a:lnTo>
                    <a:pt x="4527" y="2431732"/>
                  </a:lnTo>
                  <a:lnTo>
                    <a:pt x="18112" y="2401917"/>
                  </a:lnTo>
                  <a:lnTo>
                    <a:pt x="40758" y="2385684"/>
                  </a:lnTo>
                  <a:lnTo>
                    <a:pt x="72467" y="2380774"/>
                  </a:lnTo>
                  <a:lnTo>
                    <a:pt x="101157" y="2388325"/>
                  </a:lnTo>
                  <a:lnTo>
                    <a:pt x="140392" y="2421546"/>
                  </a:lnTo>
                  <a:lnTo>
                    <a:pt x="169044" y="2429097"/>
                  </a:lnTo>
                  <a:lnTo>
                    <a:pt x="196981" y="2417397"/>
                  </a:lnTo>
                  <a:lnTo>
                    <a:pt x="211327" y="2389845"/>
                  </a:lnTo>
                  <a:lnTo>
                    <a:pt x="216612" y="2357767"/>
                  </a:lnTo>
                  <a:lnTo>
                    <a:pt x="217367" y="2332485"/>
                  </a:lnTo>
                  <a:lnTo>
                    <a:pt x="217367" y="918099"/>
                  </a:lnTo>
                  <a:lnTo>
                    <a:pt x="1442237" y="210974"/>
                  </a:lnTo>
                  <a:lnTo>
                    <a:pt x="1464494" y="198965"/>
                  </a:lnTo>
                  <a:lnTo>
                    <a:pt x="1494912" y="187488"/>
                  </a:lnTo>
                  <a:lnTo>
                    <a:pt x="1525943" y="186131"/>
                  </a:lnTo>
                  <a:lnTo>
                    <a:pt x="1550036" y="204479"/>
                  </a:lnTo>
                  <a:lnTo>
                    <a:pt x="1557837" y="233087"/>
                  </a:lnTo>
                  <a:lnTo>
                    <a:pt x="1548697" y="283685"/>
                  </a:lnTo>
                  <a:lnTo>
                    <a:pt x="1556498" y="312313"/>
                  </a:lnTo>
                  <a:lnTo>
                    <a:pt x="1576591" y="337304"/>
                  </a:lnTo>
                  <a:lnTo>
                    <a:pt x="1601960" y="348788"/>
                  </a:lnTo>
                  <a:lnTo>
                    <a:pt x="1634566" y="345639"/>
                  </a:lnTo>
                  <a:lnTo>
                    <a:pt x="1676370" y="326731"/>
                  </a:lnTo>
                  <a:lnTo>
                    <a:pt x="1713651" y="299986"/>
                  </a:lnTo>
                  <a:lnTo>
                    <a:pt x="1732684" y="273320"/>
                  </a:lnTo>
                  <a:lnTo>
                    <a:pt x="1735419" y="245602"/>
                  </a:lnTo>
                  <a:lnTo>
                    <a:pt x="1723808" y="215701"/>
                  </a:lnTo>
                  <a:lnTo>
                    <a:pt x="1702951" y="194619"/>
                  </a:lnTo>
                  <a:lnTo>
                    <a:pt x="1654568" y="177233"/>
                  </a:lnTo>
                  <a:lnTo>
                    <a:pt x="1633692" y="156190"/>
                  </a:lnTo>
                  <a:lnTo>
                    <a:pt x="1646538" y="99956"/>
                  </a:lnTo>
                  <a:lnTo>
                    <a:pt x="1693203" y="66040"/>
                  </a:lnTo>
                  <a:lnTo>
                    <a:pt x="1807599" y="0"/>
                  </a:lnTo>
                  <a:lnTo>
                    <a:pt x="1831714" y="43001"/>
                  </a:lnTo>
                  <a:lnTo>
                    <a:pt x="1854699" y="86706"/>
                  </a:lnTo>
                  <a:lnTo>
                    <a:pt x="1876534" y="131095"/>
                  </a:lnTo>
                  <a:lnTo>
                    <a:pt x="1897201" y="176147"/>
                  </a:lnTo>
                  <a:lnTo>
                    <a:pt x="1916678" y="221842"/>
                  </a:lnTo>
                  <a:lnTo>
                    <a:pt x="1934947" y="268162"/>
                  </a:lnTo>
                  <a:lnTo>
                    <a:pt x="1951986" y="315086"/>
                  </a:lnTo>
                  <a:lnTo>
                    <a:pt x="1967777" y="362594"/>
                  </a:lnTo>
                  <a:lnTo>
                    <a:pt x="1982299" y="410667"/>
                  </a:lnTo>
                  <a:lnTo>
                    <a:pt x="1995532" y="459285"/>
                  </a:lnTo>
                  <a:lnTo>
                    <a:pt x="2007457" y="508428"/>
                  </a:lnTo>
                  <a:lnTo>
                    <a:pt x="2018054" y="558076"/>
                  </a:lnTo>
                  <a:lnTo>
                    <a:pt x="2027302" y="608209"/>
                  </a:lnTo>
                  <a:lnTo>
                    <a:pt x="2035182" y="658809"/>
                  </a:lnTo>
                  <a:lnTo>
                    <a:pt x="2041674" y="709854"/>
                  </a:lnTo>
                  <a:lnTo>
                    <a:pt x="2046758" y="761326"/>
                  </a:lnTo>
                  <a:lnTo>
                    <a:pt x="2050414" y="813203"/>
                  </a:lnTo>
                  <a:lnTo>
                    <a:pt x="2052622" y="865468"/>
                  </a:lnTo>
                  <a:lnTo>
                    <a:pt x="2053362" y="918099"/>
                  </a:lnTo>
                  <a:lnTo>
                    <a:pt x="2052744" y="966239"/>
                  </a:lnTo>
                  <a:lnTo>
                    <a:pt x="2050897" y="1014073"/>
                  </a:lnTo>
                  <a:lnTo>
                    <a:pt x="2047838" y="1061586"/>
                  </a:lnTo>
                  <a:lnTo>
                    <a:pt x="2043582" y="1108764"/>
                  </a:lnTo>
                  <a:lnTo>
                    <a:pt x="2038144" y="1155591"/>
                  </a:lnTo>
                  <a:lnTo>
                    <a:pt x="2031538" y="1202053"/>
                  </a:lnTo>
                  <a:lnTo>
                    <a:pt x="2023781" y="1248133"/>
                  </a:lnTo>
                  <a:lnTo>
                    <a:pt x="2014887" y="1293817"/>
                  </a:lnTo>
                  <a:lnTo>
                    <a:pt x="2004871" y="1339090"/>
                  </a:lnTo>
                  <a:lnTo>
                    <a:pt x="1993748" y="1383937"/>
                  </a:lnTo>
                  <a:lnTo>
                    <a:pt x="1981534" y="1428342"/>
                  </a:lnTo>
                  <a:lnTo>
                    <a:pt x="1968244" y="1472290"/>
                  </a:lnTo>
                  <a:lnTo>
                    <a:pt x="1953892" y="1515767"/>
                  </a:lnTo>
                  <a:lnTo>
                    <a:pt x="1938495" y="1558757"/>
                  </a:lnTo>
                  <a:lnTo>
                    <a:pt x="1922066" y="1601245"/>
                  </a:lnTo>
                  <a:lnTo>
                    <a:pt x="1904621" y="1643217"/>
                  </a:lnTo>
                  <a:lnTo>
                    <a:pt x="1886176" y="1684655"/>
                  </a:lnTo>
                  <a:lnTo>
                    <a:pt x="1866745" y="1725547"/>
                  </a:lnTo>
                  <a:lnTo>
                    <a:pt x="1846343" y="1765876"/>
                  </a:lnTo>
                  <a:lnTo>
                    <a:pt x="1824986" y="1805628"/>
                  </a:lnTo>
                  <a:lnTo>
                    <a:pt x="1802689" y="1844787"/>
                  </a:lnTo>
                  <a:lnTo>
                    <a:pt x="1779466" y="1883339"/>
                  </a:lnTo>
                  <a:lnTo>
                    <a:pt x="1755334" y="1921267"/>
                  </a:lnTo>
                  <a:lnTo>
                    <a:pt x="1730306" y="1958558"/>
                  </a:lnTo>
                  <a:lnTo>
                    <a:pt x="1704399" y="1995195"/>
                  </a:lnTo>
                  <a:lnTo>
                    <a:pt x="1677627" y="2031164"/>
                  </a:lnTo>
                  <a:lnTo>
                    <a:pt x="1650006" y="2066450"/>
                  </a:lnTo>
                  <a:lnTo>
                    <a:pt x="1621550" y="2101038"/>
                  </a:lnTo>
                  <a:lnTo>
                    <a:pt x="1592274" y="2134912"/>
                  </a:lnTo>
                  <a:lnTo>
                    <a:pt x="1562195" y="2168057"/>
                  </a:lnTo>
                  <a:lnTo>
                    <a:pt x="1531326" y="2200458"/>
                  </a:lnTo>
                  <a:lnTo>
                    <a:pt x="1499684" y="2232101"/>
                  </a:lnTo>
                  <a:lnTo>
                    <a:pt x="1467282" y="2262969"/>
                  </a:lnTo>
                  <a:lnTo>
                    <a:pt x="1434137" y="2293049"/>
                  </a:lnTo>
                  <a:lnTo>
                    <a:pt x="1400264" y="2322324"/>
                  </a:lnTo>
                  <a:lnTo>
                    <a:pt x="1365676" y="2350780"/>
                  </a:lnTo>
                  <a:lnTo>
                    <a:pt x="1330391" y="2378401"/>
                  </a:lnTo>
                  <a:lnTo>
                    <a:pt x="1294422" y="2405173"/>
                  </a:lnTo>
                  <a:lnTo>
                    <a:pt x="1257785" y="2431080"/>
                  </a:lnTo>
                  <a:lnTo>
                    <a:pt x="1220495" y="2456107"/>
                  </a:lnTo>
                  <a:lnTo>
                    <a:pt x="1182567" y="2480239"/>
                  </a:lnTo>
                  <a:lnTo>
                    <a:pt x="1144016" y="2503461"/>
                  </a:lnTo>
                  <a:lnTo>
                    <a:pt x="1104858" y="2525758"/>
                  </a:lnTo>
                  <a:lnTo>
                    <a:pt x="1065107" y="2547114"/>
                  </a:lnTo>
                  <a:lnTo>
                    <a:pt x="1024779" y="2567516"/>
                  </a:lnTo>
                  <a:lnTo>
                    <a:pt x="983888" y="2586946"/>
                  </a:lnTo>
                  <a:lnTo>
                    <a:pt x="942450" y="2605391"/>
                  </a:lnTo>
                  <a:lnTo>
                    <a:pt x="900480" y="2622836"/>
                  </a:lnTo>
                  <a:lnTo>
                    <a:pt x="857994" y="2639264"/>
                  </a:lnTo>
                  <a:lnTo>
                    <a:pt x="815005" y="2654661"/>
                  </a:lnTo>
                  <a:lnTo>
                    <a:pt x="771530" y="2669013"/>
                  </a:lnTo>
                  <a:lnTo>
                    <a:pt x="727583" y="2682303"/>
                  </a:lnTo>
                  <a:lnTo>
                    <a:pt x="683180" y="2694516"/>
                  </a:lnTo>
                  <a:lnTo>
                    <a:pt x="638335" y="2705638"/>
                  </a:lnTo>
                  <a:lnTo>
                    <a:pt x="593064" y="2715654"/>
                  </a:lnTo>
                  <a:lnTo>
                    <a:pt x="547382" y="2724548"/>
                  </a:lnTo>
                  <a:lnTo>
                    <a:pt x="501304" y="2732305"/>
                  </a:lnTo>
                  <a:lnTo>
                    <a:pt x="454845" y="2738910"/>
                  </a:lnTo>
                  <a:lnTo>
                    <a:pt x="408021" y="2744348"/>
                  </a:lnTo>
                  <a:lnTo>
                    <a:pt x="360845" y="2748604"/>
                  </a:lnTo>
                  <a:lnTo>
                    <a:pt x="313335" y="2751663"/>
                  </a:lnTo>
                  <a:lnTo>
                    <a:pt x="265504" y="2753509"/>
                  </a:lnTo>
                  <a:lnTo>
                    <a:pt x="217367" y="2754128"/>
                  </a:lnTo>
                  <a:close/>
                </a:path>
              </a:pathLst>
            </a:custGeom>
            <a:solidFill>
              <a:srgbClr val="3DB1D1"/>
            </a:solidFill>
          </p:spPr>
          <p:txBody>
            <a:bodyPr wrap="square" lIns="0" tIns="0" rIns="0" bIns="0" rtlCol="0"/>
            <a:lstStyle/>
            <a:p>
              <a:endParaRPr/>
            </a:p>
          </p:txBody>
        </p:sp>
        <p:sp>
          <p:nvSpPr>
            <p:cNvPr id="10" name="object 10"/>
            <p:cNvSpPr/>
            <p:nvPr/>
          </p:nvSpPr>
          <p:spPr>
            <a:xfrm>
              <a:off x="1944226" y="5940239"/>
              <a:ext cx="1836420" cy="2826385"/>
            </a:xfrm>
            <a:custGeom>
              <a:avLst/>
              <a:gdLst/>
              <a:ahLst/>
              <a:cxnLst/>
              <a:rect l="l" t="t" r="r" b="b"/>
              <a:pathLst>
                <a:path w="1836420" h="2826384">
                  <a:moveTo>
                    <a:pt x="1835995" y="2825903"/>
                  </a:moveTo>
                  <a:lnTo>
                    <a:pt x="1787857" y="2825284"/>
                  </a:lnTo>
                  <a:lnTo>
                    <a:pt x="1740024" y="2823437"/>
                  </a:lnTo>
                  <a:lnTo>
                    <a:pt x="1692512" y="2820379"/>
                  </a:lnTo>
                  <a:lnTo>
                    <a:pt x="1645336" y="2816123"/>
                  </a:lnTo>
                  <a:lnTo>
                    <a:pt x="1598510" y="2810685"/>
                  </a:lnTo>
                  <a:lnTo>
                    <a:pt x="1552050" y="2804079"/>
                  </a:lnTo>
                  <a:lnTo>
                    <a:pt x="1505971" y="2796322"/>
                  </a:lnTo>
                  <a:lnTo>
                    <a:pt x="1460288" y="2787428"/>
                  </a:lnTo>
                  <a:lnTo>
                    <a:pt x="1415016" y="2777413"/>
                  </a:lnTo>
                  <a:lnTo>
                    <a:pt x="1370171" y="2766291"/>
                  </a:lnTo>
                  <a:lnTo>
                    <a:pt x="1325767" y="2754077"/>
                  </a:lnTo>
                  <a:lnTo>
                    <a:pt x="1281819" y="2740787"/>
                  </a:lnTo>
                  <a:lnTo>
                    <a:pt x="1238344" y="2726436"/>
                  </a:lnTo>
                  <a:lnTo>
                    <a:pt x="1195354" y="2711038"/>
                  </a:lnTo>
                  <a:lnTo>
                    <a:pt x="1152867" y="2694610"/>
                  </a:lnTo>
                  <a:lnTo>
                    <a:pt x="1110897" y="2677166"/>
                  </a:lnTo>
                  <a:lnTo>
                    <a:pt x="1069459" y="2658721"/>
                  </a:lnTo>
                  <a:lnTo>
                    <a:pt x="1028568" y="2639290"/>
                  </a:lnTo>
                  <a:lnTo>
                    <a:pt x="988240" y="2618889"/>
                  </a:lnTo>
                  <a:lnTo>
                    <a:pt x="948489" y="2597532"/>
                  </a:lnTo>
                  <a:lnTo>
                    <a:pt x="909331" y="2575235"/>
                  </a:lnTo>
                  <a:lnTo>
                    <a:pt x="870780" y="2552013"/>
                  </a:lnTo>
                  <a:lnTo>
                    <a:pt x="832852" y="2527881"/>
                  </a:lnTo>
                  <a:lnTo>
                    <a:pt x="795562" y="2502854"/>
                  </a:lnTo>
                  <a:lnTo>
                    <a:pt x="758925" y="2476947"/>
                  </a:lnTo>
                  <a:lnTo>
                    <a:pt x="722957" y="2450175"/>
                  </a:lnTo>
                  <a:lnTo>
                    <a:pt x="687671" y="2422554"/>
                  </a:lnTo>
                  <a:lnTo>
                    <a:pt x="653084" y="2394098"/>
                  </a:lnTo>
                  <a:lnTo>
                    <a:pt x="619211" y="2364823"/>
                  </a:lnTo>
                  <a:lnTo>
                    <a:pt x="586066" y="2334744"/>
                  </a:lnTo>
                  <a:lnTo>
                    <a:pt x="553665" y="2303875"/>
                  </a:lnTo>
                  <a:lnTo>
                    <a:pt x="522023" y="2272233"/>
                  </a:lnTo>
                  <a:lnTo>
                    <a:pt x="491155" y="2239831"/>
                  </a:lnTo>
                  <a:lnTo>
                    <a:pt x="461076" y="2206686"/>
                  </a:lnTo>
                  <a:lnTo>
                    <a:pt x="431801" y="2172812"/>
                  </a:lnTo>
                  <a:lnTo>
                    <a:pt x="403345" y="2138225"/>
                  </a:lnTo>
                  <a:lnTo>
                    <a:pt x="375724" y="2102939"/>
                  </a:lnTo>
                  <a:lnTo>
                    <a:pt x="348953" y="2066969"/>
                  </a:lnTo>
                  <a:lnTo>
                    <a:pt x="323046" y="2030332"/>
                  </a:lnTo>
                  <a:lnTo>
                    <a:pt x="298019" y="1993041"/>
                  </a:lnTo>
                  <a:lnTo>
                    <a:pt x="273887" y="1955113"/>
                  </a:lnTo>
                  <a:lnTo>
                    <a:pt x="250666" y="1916562"/>
                  </a:lnTo>
                  <a:lnTo>
                    <a:pt x="228369" y="1877402"/>
                  </a:lnTo>
                  <a:lnTo>
                    <a:pt x="207012" y="1837651"/>
                  </a:lnTo>
                  <a:lnTo>
                    <a:pt x="186611" y="1797321"/>
                  </a:lnTo>
                  <a:lnTo>
                    <a:pt x="167181" y="1756430"/>
                  </a:lnTo>
                  <a:lnTo>
                    <a:pt x="148736" y="1714991"/>
                  </a:lnTo>
                  <a:lnTo>
                    <a:pt x="131292" y="1673020"/>
                  </a:lnTo>
                  <a:lnTo>
                    <a:pt x="114863" y="1630532"/>
                  </a:lnTo>
                  <a:lnTo>
                    <a:pt x="99466" y="1587542"/>
                  </a:lnTo>
                  <a:lnTo>
                    <a:pt x="85115" y="1544065"/>
                  </a:lnTo>
                  <a:lnTo>
                    <a:pt x="71825" y="1500116"/>
                  </a:lnTo>
                  <a:lnTo>
                    <a:pt x="59611" y="1455711"/>
                  </a:lnTo>
                  <a:lnTo>
                    <a:pt x="48489" y="1410864"/>
                  </a:lnTo>
                  <a:lnTo>
                    <a:pt x="38474" y="1365592"/>
                  </a:lnTo>
                  <a:lnTo>
                    <a:pt x="29580" y="1319907"/>
                  </a:lnTo>
                  <a:lnTo>
                    <a:pt x="21823" y="1273827"/>
                  </a:lnTo>
                  <a:lnTo>
                    <a:pt x="15217" y="1227366"/>
                  </a:lnTo>
                  <a:lnTo>
                    <a:pt x="9779" y="1180539"/>
                  </a:lnTo>
                  <a:lnTo>
                    <a:pt x="5523" y="1133361"/>
                  </a:lnTo>
                  <a:lnTo>
                    <a:pt x="2465" y="1085847"/>
                  </a:lnTo>
                  <a:lnTo>
                    <a:pt x="618" y="1038013"/>
                  </a:lnTo>
                  <a:lnTo>
                    <a:pt x="0" y="989873"/>
                  </a:lnTo>
                  <a:lnTo>
                    <a:pt x="740" y="937242"/>
                  </a:lnTo>
                  <a:lnTo>
                    <a:pt x="2947" y="884978"/>
                  </a:lnTo>
                  <a:lnTo>
                    <a:pt x="6602" y="833100"/>
                  </a:lnTo>
                  <a:lnTo>
                    <a:pt x="11684" y="781628"/>
                  </a:lnTo>
                  <a:lnTo>
                    <a:pt x="18174" y="730583"/>
                  </a:lnTo>
                  <a:lnTo>
                    <a:pt x="26052" y="679984"/>
                  </a:lnTo>
                  <a:lnTo>
                    <a:pt x="35298" y="629850"/>
                  </a:lnTo>
                  <a:lnTo>
                    <a:pt x="45892" y="580202"/>
                  </a:lnTo>
                  <a:lnTo>
                    <a:pt x="57814" y="531059"/>
                  </a:lnTo>
                  <a:lnTo>
                    <a:pt x="71045" y="482441"/>
                  </a:lnTo>
                  <a:lnTo>
                    <a:pt x="85564" y="434369"/>
                  </a:lnTo>
                  <a:lnTo>
                    <a:pt x="101352" y="386860"/>
                  </a:lnTo>
                  <a:lnTo>
                    <a:pt x="118389" y="339936"/>
                  </a:lnTo>
                  <a:lnTo>
                    <a:pt x="136655" y="293617"/>
                  </a:lnTo>
                  <a:lnTo>
                    <a:pt x="156131" y="247921"/>
                  </a:lnTo>
                  <a:lnTo>
                    <a:pt x="176796" y="202869"/>
                  </a:lnTo>
                  <a:lnTo>
                    <a:pt x="198630" y="158481"/>
                  </a:lnTo>
                  <a:lnTo>
                    <a:pt x="221614" y="114776"/>
                  </a:lnTo>
                  <a:lnTo>
                    <a:pt x="245728" y="71774"/>
                  </a:lnTo>
                  <a:lnTo>
                    <a:pt x="360125" y="137814"/>
                  </a:lnTo>
                  <a:lnTo>
                    <a:pt x="382402" y="149804"/>
                  </a:lnTo>
                  <a:lnTo>
                    <a:pt x="412831" y="161274"/>
                  </a:lnTo>
                  <a:lnTo>
                    <a:pt x="443865" y="162638"/>
                  </a:lnTo>
                  <a:lnTo>
                    <a:pt x="467959" y="144309"/>
                  </a:lnTo>
                  <a:lnTo>
                    <a:pt x="475759" y="115701"/>
                  </a:lnTo>
                  <a:lnTo>
                    <a:pt x="466620" y="65103"/>
                  </a:lnTo>
                  <a:lnTo>
                    <a:pt x="474420" y="36475"/>
                  </a:lnTo>
                  <a:lnTo>
                    <a:pt x="494513" y="11484"/>
                  </a:lnTo>
                  <a:lnTo>
                    <a:pt x="519882" y="0"/>
                  </a:lnTo>
                  <a:lnTo>
                    <a:pt x="552488" y="3149"/>
                  </a:lnTo>
                  <a:lnTo>
                    <a:pt x="594292" y="22057"/>
                  </a:lnTo>
                  <a:lnTo>
                    <a:pt x="631569" y="48802"/>
                  </a:lnTo>
                  <a:lnTo>
                    <a:pt x="650598" y="75468"/>
                  </a:lnTo>
                  <a:lnTo>
                    <a:pt x="653342" y="103185"/>
                  </a:lnTo>
                  <a:lnTo>
                    <a:pt x="641765" y="133087"/>
                  </a:lnTo>
                  <a:lnTo>
                    <a:pt x="620873" y="154150"/>
                  </a:lnTo>
                  <a:lnTo>
                    <a:pt x="572472" y="171535"/>
                  </a:lnTo>
                  <a:lnTo>
                    <a:pt x="551580" y="192598"/>
                  </a:lnTo>
                  <a:lnTo>
                    <a:pt x="564456" y="248802"/>
                  </a:lnTo>
                  <a:lnTo>
                    <a:pt x="611125" y="282714"/>
                  </a:lnTo>
                  <a:lnTo>
                    <a:pt x="1835995" y="989873"/>
                  </a:lnTo>
                  <a:lnTo>
                    <a:pt x="1835995" y="2404260"/>
                  </a:lnTo>
                  <a:lnTo>
                    <a:pt x="1835240" y="2429541"/>
                  </a:lnTo>
                  <a:lnTo>
                    <a:pt x="1829954" y="2461620"/>
                  </a:lnTo>
                  <a:lnTo>
                    <a:pt x="1815608" y="2489171"/>
                  </a:lnTo>
                  <a:lnTo>
                    <a:pt x="1787672" y="2500871"/>
                  </a:lnTo>
                  <a:lnTo>
                    <a:pt x="1759020" y="2493321"/>
                  </a:lnTo>
                  <a:lnTo>
                    <a:pt x="1719785" y="2460099"/>
                  </a:lnTo>
                  <a:lnTo>
                    <a:pt x="1691094" y="2452548"/>
                  </a:lnTo>
                  <a:lnTo>
                    <a:pt x="1659385" y="2457458"/>
                  </a:lnTo>
                  <a:lnTo>
                    <a:pt x="1636740" y="2473692"/>
                  </a:lnTo>
                  <a:lnTo>
                    <a:pt x="1623155" y="2503507"/>
                  </a:lnTo>
                  <a:lnTo>
                    <a:pt x="1618627" y="2549160"/>
                  </a:lnTo>
                  <a:lnTo>
                    <a:pt x="1623155" y="2594833"/>
                  </a:lnTo>
                  <a:lnTo>
                    <a:pt x="1636740" y="2624658"/>
                  </a:lnTo>
                  <a:lnTo>
                    <a:pt x="1659385" y="2640896"/>
                  </a:lnTo>
                  <a:lnTo>
                    <a:pt x="1691094" y="2645806"/>
                  </a:lnTo>
                  <a:lnTo>
                    <a:pt x="1719785" y="2638250"/>
                  </a:lnTo>
                  <a:lnTo>
                    <a:pt x="1759020" y="2605005"/>
                  </a:lnTo>
                  <a:lnTo>
                    <a:pt x="1787672" y="2597449"/>
                  </a:lnTo>
                  <a:lnTo>
                    <a:pt x="1815608" y="2609149"/>
                  </a:lnTo>
                  <a:lnTo>
                    <a:pt x="1829954" y="2636701"/>
                  </a:lnTo>
                  <a:lnTo>
                    <a:pt x="1835240" y="2668779"/>
                  </a:lnTo>
                  <a:lnTo>
                    <a:pt x="1835995" y="2694061"/>
                  </a:lnTo>
                  <a:lnTo>
                    <a:pt x="1835995" y="2825903"/>
                  </a:lnTo>
                  <a:close/>
                </a:path>
              </a:pathLst>
            </a:custGeom>
            <a:solidFill>
              <a:srgbClr val="BFC661"/>
            </a:solidFill>
          </p:spPr>
          <p:txBody>
            <a:bodyPr wrap="square" lIns="0" tIns="0" rIns="0" bIns="0" rtlCol="0"/>
            <a:lstStyle/>
            <a:p>
              <a:endParaRPr/>
            </a:p>
          </p:txBody>
        </p:sp>
        <p:sp>
          <p:nvSpPr>
            <p:cNvPr id="11" name="object 11"/>
            <p:cNvSpPr/>
            <p:nvPr/>
          </p:nvSpPr>
          <p:spPr>
            <a:xfrm>
              <a:off x="2179612" y="5918872"/>
              <a:ext cx="3201670" cy="2847340"/>
            </a:xfrm>
            <a:custGeom>
              <a:avLst/>
              <a:gdLst/>
              <a:ahLst/>
              <a:cxnLst/>
              <a:rect l="l" t="t" r="r" b="b"/>
              <a:pathLst>
                <a:path w="3201670" h="2847340">
                  <a:moveTo>
                    <a:pt x="3201174" y="111099"/>
                  </a:moveTo>
                  <a:lnTo>
                    <a:pt x="3180461" y="75222"/>
                  </a:lnTo>
                  <a:lnTo>
                    <a:pt x="3057931" y="146037"/>
                  </a:lnTo>
                  <a:lnTo>
                    <a:pt x="3023692" y="170345"/>
                  </a:lnTo>
                  <a:lnTo>
                    <a:pt x="2993948" y="211264"/>
                  </a:lnTo>
                  <a:lnTo>
                    <a:pt x="2990773" y="230060"/>
                  </a:lnTo>
                  <a:lnTo>
                    <a:pt x="2991243" y="237553"/>
                  </a:lnTo>
                  <a:lnTo>
                    <a:pt x="3012313" y="277075"/>
                  </a:lnTo>
                  <a:lnTo>
                    <a:pt x="3067723" y="302361"/>
                  </a:lnTo>
                  <a:lnTo>
                    <a:pt x="3076054" y="305752"/>
                  </a:lnTo>
                  <a:lnTo>
                    <a:pt x="3098190" y="342011"/>
                  </a:lnTo>
                  <a:lnTo>
                    <a:pt x="3098711" y="347916"/>
                  </a:lnTo>
                  <a:lnTo>
                    <a:pt x="3096742" y="358724"/>
                  </a:lnTo>
                  <a:lnTo>
                    <a:pt x="3049270" y="401955"/>
                  </a:lnTo>
                  <a:lnTo>
                    <a:pt x="3004032" y="420827"/>
                  </a:lnTo>
                  <a:lnTo>
                    <a:pt x="2993974" y="421817"/>
                  </a:lnTo>
                  <a:lnTo>
                    <a:pt x="2983776" y="420382"/>
                  </a:lnTo>
                  <a:lnTo>
                    <a:pt x="2953575" y="387807"/>
                  </a:lnTo>
                  <a:lnTo>
                    <a:pt x="2952585" y="377748"/>
                  </a:lnTo>
                  <a:lnTo>
                    <a:pt x="2953588" y="368401"/>
                  </a:lnTo>
                  <a:lnTo>
                    <a:pt x="2956585" y="356844"/>
                  </a:lnTo>
                  <a:lnTo>
                    <a:pt x="2959874" y="342620"/>
                  </a:lnTo>
                  <a:lnTo>
                    <a:pt x="2961741" y="325272"/>
                  </a:lnTo>
                  <a:lnTo>
                    <a:pt x="2961182" y="316191"/>
                  </a:lnTo>
                  <a:lnTo>
                    <a:pt x="2959328" y="306705"/>
                  </a:lnTo>
                  <a:lnTo>
                    <a:pt x="2940507" y="273469"/>
                  </a:lnTo>
                  <a:lnTo>
                    <a:pt x="2897594" y="257289"/>
                  </a:lnTo>
                  <a:lnTo>
                    <a:pt x="2871647" y="260959"/>
                  </a:lnTo>
                  <a:lnTo>
                    <a:pt x="2848343" y="269011"/>
                  </a:lnTo>
                  <a:lnTo>
                    <a:pt x="2829014" y="278422"/>
                  </a:lnTo>
                  <a:lnTo>
                    <a:pt x="2815069" y="286169"/>
                  </a:lnTo>
                  <a:lnTo>
                    <a:pt x="1600581" y="987386"/>
                  </a:lnTo>
                  <a:lnTo>
                    <a:pt x="378510" y="281749"/>
                  </a:lnTo>
                  <a:lnTo>
                    <a:pt x="341972" y="253695"/>
                  </a:lnTo>
                  <a:lnTo>
                    <a:pt x="331457" y="233222"/>
                  </a:lnTo>
                  <a:lnTo>
                    <a:pt x="331495" y="230670"/>
                  </a:lnTo>
                  <a:lnTo>
                    <a:pt x="380136" y="200342"/>
                  </a:lnTo>
                  <a:lnTo>
                    <a:pt x="395566" y="193509"/>
                  </a:lnTo>
                  <a:lnTo>
                    <a:pt x="424294" y="164795"/>
                  </a:lnTo>
                  <a:lnTo>
                    <a:pt x="438315" y="128193"/>
                  </a:lnTo>
                  <a:lnTo>
                    <a:pt x="439432" y="115354"/>
                  </a:lnTo>
                  <a:lnTo>
                    <a:pt x="434505" y="89458"/>
                  </a:lnTo>
                  <a:lnTo>
                    <a:pt x="398665" y="44970"/>
                  </a:lnTo>
                  <a:lnTo>
                    <a:pt x="348665" y="14605"/>
                  </a:lnTo>
                  <a:lnTo>
                    <a:pt x="310972" y="1727"/>
                  </a:lnTo>
                  <a:lnTo>
                    <a:pt x="293230" y="0"/>
                  </a:lnTo>
                  <a:lnTo>
                    <a:pt x="270459" y="3390"/>
                  </a:lnTo>
                  <a:lnTo>
                    <a:pt x="234099" y="28536"/>
                  </a:lnTo>
                  <a:lnTo>
                    <a:pt x="212915" y="66941"/>
                  </a:lnTo>
                  <a:lnTo>
                    <a:pt x="210464" y="85534"/>
                  </a:lnTo>
                  <a:lnTo>
                    <a:pt x="212356" y="102882"/>
                  </a:lnTo>
                  <a:lnTo>
                    <a:pt x="215671" y="117106"/>
                  </a:lnTo>
                  <a:lnTo>
                    <a:pt x="218668" y="128663"/>
                  </a:lnTo>
                  <a:lnTo>
                    <a:pt x="219646" y="137998"/>
                  </a:lnTo>
                  <a:lnTo>
                    <a:pt x="196900" y="164566"/>
                  </a:lnTo>
                  <a:lnTo>
                    <a:pt x="181406" y="162293"/>
                  </a:lnTo>
                  <a:lnTo>
                    <a:pt x="164045" y="156121"/>
                  </a:lnTo>
                  <a:lnTo>
                    <a:pt x="147662" y="148348"/>
                  </a:lnTo>
                  <a:lnTo>
                    <a:pt x="135077" y="141262"/>
                  </a:lnTo>
                  <a:lnTo>
                    <a:pt x="20675" y="75222"/>
                  </a:lnTo>
                  <a:lnTo>
                    <a:pt x="0" y="111099"/>
                  </a:lnTo>
                  <a:lnTo>
                    <a:pt x="114363" y="177114"/>
                  </a:lnTo>
                  <a:lnTo>
                    <a:pt x="170942" y="202323"/>
                  </a:lnTo>
                  <a:lnTo>
                    <a:pt x="196900" y="205981"/>
                  </a:lnTo>
                  <a:lnTo>
                    <a:pt x="211569" y="204571"/>
                  </a:lnTo>
                  <a:lnTo>
                    <a:pt x="250494" y="176022"/>
                  </a:lnTo>
                  <a:lnTo>
                    <a:pt x="261061" y="137998"/>
                  </a:lnTo>
                  <a:lnTo>
                    <a:pt x="259168" y="120624"/>
                  </a:lnTo>
                  <a:lnTo>
                    <a:pt x="255866" y="106400"/>
                  </a:lnTo>
                  <a:lnTo>
                    <a:pt x="252857" y="94856"/>
                  </a:lnTo>
                  <a:lnTo>
                    <a:pt x="251879" y="85534"/>
                  </a:lnTo>
                  <a:lnTo>
                    <a:pt x="274294" y="47167"/>
                  </a:lnTo>
                  <a:lnTo>
                    <a:pt x="293230" y="41389"/>
                  </a:lnTo>
                  <a:lnTo>
                    <a:pt x="303314" y="42392"/>
                  </a:lnTo>
                  <a:lnTo>
                    <a:pt x="348526" y="61353"/>
                  </a:lnTo>
                  <a:lnTo>
                    <a:pt x="388416" y="92087"/>
                  </a:lnTo>
                  <a:lnTo>
                    <a:pt x="398005" y="115354"/>
                  </a:lnTo>
                  <a:lnTo>
                    <a:pt x="397484" y="121272"/>
                  </a:lnTo>
                  <a:lnTo>
                    <a:pt x="375335" y="157530"/>
                  </a:lnTo>
                  <a:lnTo>
                    <a:pt x="342392" y="168097"/>
                  </a:lnTo>
                  <a:lnTo>
                    <a:pt x="326961" y="174929"/>
                  </a:lnTo>
                  <a:lnTo>
                    <a:pt x="298272" y="203669"/>
                  </a:lnTo>
                  <a:lnTo>
                    <a:pt x="290042" y="233222"/>
                  </a:lnTo>
                  <a:lnTo>
                    <a:pt x="293217" y="252018"/>
                  </a:lnTo>
                  <a:lnTo>
                    <a:pt x="322986" y="292938"/>
                  </a:lnTo>
                  <a:lnTo>
                    <a:pt x="357200" y="317233"/>
                  </a:lnTo>
                  <a:lnTo>
                    <a:pt x="479526" y="387946"/>
                  </a:lnTo>
                  <a:lnTo>
                    <a:pt x="1579880" y="1023251"/>
                  </a:lnTo>
                  <a:lnTo>
                    <a:pt x="1579791" y="2436241"/>
                  </a:lnTo>
                  <a:lnTo>
                    <a:pt x="1574660" y="2477325"/>
                  </a:lnTo>
                  <a:lnTo>
                    <a:pt x="1552282" y="2501531"/>
                  </a:lnTo>
                  <a:lnTo>
                    <a:pt x="1541919" y="2500211"/>
                  </a:lnTo>
                  <a:lnTo>
                    <a:pt x="1508518" y="2473655"/>
                  </a:lnTo>
                  <a:lnTo>
                    <a:pt x="1494878" y="2463698"/>
                  </a:lnTo>
                  <a:lnTo>
                    <a:pt x="1477378" y="2456040"/>
                  </a:lnTo>
                  <a:lnTo>
                    <a:pt x="1455674" y="2453182"/>
                  </a:lnTo>
                  <a:lnTo>
                    <a:pt x="1435620" y="2454541"/>
                  </a:lnTo>
                  <a:lnTo>
                    <a:pt x="1399552" y="2468461"/>
                  </a:lnTo>
                  <a:lnTo>
                    <a:pt x="1374609" y="2499512"/>
                  </a:lnTo>
                  <a:lnTo>
                    <a:pt x="1363789" y="2543556"/>
                  </a:lnTo>
                  <a:lnTo>
                    <a:pt x="1362557" y="2570530"/>
                  </a:lnTo>
                  <a:lnTo>
                    <a:pt x="1363789" y="2597493"/>
                  </a:lnTo>
                  <a:lnTo>
                    <a:pt x="1374609" y="2641485"/>
                  </a:lnTo>
                  <a:lnTo>
                    <a:pt x="1399552" y="2672524"/>
                  </a:lnTo>
                  <a:lnTo>
                    <a:pt x="1435620" y="2686443"/>
                  </a:lnTo>
                  <a:lnTo>
                    <a:pt x="1455674" y="2687815"/>
                  </a:lnTo>
                  <a:lnTo>
                    <a:pt x="1477378" y="2684970"/>
                  </a:lnTo>
                  <a:lnTo>
                    <a:pt x="1494878" y="2677325"/>
                  </a:lnTo>
                  <a:lnTo>
                    <a:pt x="1508518" y="2667381"/>
                  </a:lnTo>
                  <a:lnTo>
                    <a:pt x="1518564" y="2657678"/>
                  </a:lnTo>
                  <a:lnTo>
                    <a:pt x="1527009" y="2649639"/>
                  </a:lnTo>
                  <a:lnTo>
                    <a:pt x="1531188" y="2646400"/>
                  </a:lnTo>
                  <a:lnTo>
                    <a:pt x="1534134" y="2644114"/>
                  </a:lnTo>
                  <a:lnTo>
                    <a:pt x="1541932" y="2640812"/>
                  </a:lnTo>
                  <a:lnTo>
                    <a:pt x="1552308" y="2639530"/>
                  </a:lnTo>
                  <a:lnTo>
                    <a:pt x="1559153" y="2639733"/>
                  </a:lnTo>
                  <a:lnTo>
                    <a:pt x="1561528" y="2641231"/>
                  </a:lnTo>
                  <a:lnTo>
                    <a:pt x="1577403" y="2677325"/>
                  </a:lnTo>
                  <a:lnTo>
                    <a:pt x="1579854" y="2847276"/>
                  </a:lnTo>
                  <a:lnTo>
                    <a:pt x="1621282" y="2847276"/>
                  </a:lnTo>
                  <a:lnTo>
                    <a:pt x="1621193" y="2703855"/>
                  </a:lnTo>
                  <a:lnTo>
                    <a:pt x="1614474" y="2652357"/>
                  </a:lnTo>
                  <a:lnTo>
                    <a:pt x="1609864" y="2639530"/>
                  </a:lnTo>
                  <a:lnTo>
                    <a:pt x="1607299" y="2633662"/>
                  </a:lnTo>
                  <a:lnTo>
                    <a:pt x="1576552" y="2603030"/>
                  </a:lnTo>
                  <a:lnTo>
                    <a:pt x="1552282" y="2598115"/>
                  </a:lnTo>
                  <a:lnTo>
                    <a:pt x="1530591" y="2600972"/>
                  </a:lnTo>
                  <a:lnTo>
                    <a:pt x="1513090" y="2608618"/>
                  </a:lnTo>
                  <a:lnTo>
                    <a:pt x="1499463" y="2618562"/>
                  </a:lnTo>
                  <a:lnTo>
                    <a:pt x="1489367" y="2628315"/>
                  </a:lnTo>
                  <a:lnTo>
                    <a:pt x="1480985" y="2636291"/>
                  </a:lnTo>
                  <a:lnTo>
                    <a:pt x="1473860" y="2641803"/>
                  </a:lnTo>
                  <a:lnTo>
                    <a:pt x="1466062" y="2645105"/>
                  </a:lnTo>
                  <a:lnTo>
                    <a:pt x="1455674" y="2646400"/>
                  </a:lnTo>
                  <a:lnTo>
                    <a:pt x="1441780" y="2645410"/>
                  </a:lnTo>
                  <a:lnTo>
                    <a:pt x="1407922" y="2611247"/>
                  </a:lnTo>
                  <a:lnTo>
                    <a:pt x="1403946" y="2570530"/>
                  </a:lnTo>
                  <a:lnTo>
                    <a:pt x="1404975" y="2547594"/>
                  </a:lnTo>
                  <a:lnTo>
                    <a:pt x="1417548" y="2507996"/>
                  </a:lnTo>
                  <a:lnTo>
                    <a:pt x="1455674" y="2494597"/>
                  </a:lnTo>
                  <a:lnTo>
                    <a:pt x="1466049" y="2495893"/>
                  </a:lnTo>
                  <a:lnTo>
                    <a:pt x="1473835" y="2499195"/>
                  </a:lnTo>
                  <a:lnTo>
                    <a:pt x="1480959" y="2504719"/>
                  </a:lnTo>
                  <a:lnTo>
                    <a:pt x="1489329" y="2512695"/>
                  </a:lnTo>
                  <a:lnTo>
                    <a:pt x="1499450" y="2522448"/>
                  </a:lnTo>
                  <a:lnTo>
                    <a:pt x="1513090" y="2532405"/>
                  </a:lnTo>
                  <a:lnTo>
                    <a:pt x="1530591" y="2540063"/>
                  </a:lnTo>
                  <a:lnTo>
                    <a:pt x="1552282" y="2542921"/>
                  </a:lnTo>
                  <a:lnTo>
                    <a:pt x="1564894" y="2541714"/>
                  </a:lnTo>
                  <a:lnTo>
                    <a:pt x="1576527" y="2538006"/>
                  </a:lnTo>
                  <a:lnTo>
                    <a:pt x="1586776" y="2532227"/>
                  </a:lnTo>
                  <a:lnTo>
                    <a:pt x="1595259" y="2524798"/>
                  </a:lnTo>
                  <a:lnTo>
                    <a:pt x="1609229" y="2501531"/>
                  </a:lnTo>
                  <a:lnTo>
                    <a:pt x="1611274" y="2498140"/>
                  </a:lnTo>
                  <a:lnTo>
                    <a:pt x="1618653" y="2469985"/>
                  </a:lnTo>
                  <a:lnTo>
                    <a:pt x="1620837" y="2444432"/>
                  </a:lnTo>
                  <a:lnTo>
                    <a:pt x="1621282" y="2425598"/>
                  </a:lnTo>
                  <a:lnTo>
                    <a:pt x="1621282" y="1023251"/>
                  </a:lnTo>
                  <a:lnTo>
                    <a:pt x="2835808" y="322046"/>
                  </a:lnTo>
                  <a:lnTo>
                    <a:pt x="2848356" y="314960"/>
                  </a:lnTo>
                  <a:lnTo>
                    <a:pt x="2864726" y="307174"/>
                  </a:lnTo>
                  <a:lnTo>
                    <a:pt x="2882087" y="301002"/>
                  </a:lnTo>
                  <a:lnTo>
                    <a:pt x="2897594" y="298716"/>
                  </a:lnTo>
                  <a:lnTo>
                    <a:pt x="2907296" y="299326"/>
                  </a:lnTo>
                  <a:lnTo>
                    <a:pt x="2920352" y="325272"/>
                  </a:lnTo>
                  <a:lnTo>
                    <a:pt x="2919361" y="334606"/>
                  </a:lnTo>
                  <a:lnTo>
                    <a:pt x="2916364" y="346151"/>
                  </a:lnTo>
                  <a:lnTo>
                    <a:pt x="2913075" y="360387"/>
                  </a:lnTo>
                  <a:lnTo>
                    <a:pt x="2911208" y="377748"/>
                  </a:lnTo>
                  <a:lnTo>
                    <a:pt x="2911767" y="386854"/>
                  </a:lnTo>
                  <a:lnTo>
                    <a:pt x="2913646" y="396354"/>
                  </a:lnTo>
                  <a:lnTo>
                    <a:pt x="2934805" y="434733"/>
                  </a:lnTo>
                  <a:lnTo>
                    <a:pt x="2971165" y="459879"/>
                  </a:lnTo>
                  <a:lnTo>
                    <a:pt x="2993974" y="463270"/>
                  </a:lnTo>
                  <a:lnTo>
                    <a:pt x="3011703" y="461530"/>
                  </a:lnTo>
                  <a:lnTo>
                    <a:pt x="3049397" y="448652"/>
                  </a:lnTo>
                  <a:lnTo>
                    <a:pt x="3099384" y="418325"/>
                  </a:lnTo>
                  <a:lnTo>
                    <a:pt x="3135198" y="373824"/>
                  </a:lnTo>
                  <a:lnTo>
                    <a:pt x="3140100" y="347916"/>
                  </a:lnTo>
                  <a:lnTo>
                    <a:pt x="3139021" y="335076"/>
                  </a:lnTo>
                  <a:lnTo>
                    <a:pt x="3124962" y="298475"/>
                  </a:lnTo>
                  <a:lnTo>
                    <a:pt x="3096285" y="269773"/>
                  </a:lnTo>
                  <a:lnTo>
                    <a:pt x="3056255" y="255790"/>
                  </a:lnTo>
                  <a:lnTo>
                    <a:pt x="3047898" y="252399"/>
                  </a:lnTo>
                  <a:lnTo>
                    <a:pt x="3041154" y="247319"/>
                  </a:lnTo>
                  <a:lnTo>
                    <a:pt x="3034842" y="239001"/>
                  </a:lnTo>
                  <a:lnTo>
                    <a:pt x="3032671" y="235153"/>
                  </a:lnTo>
                  <a:lnTo>
                    <a:pt x="3032201" y="232638"/>
                  </a:lnTo>
                  <a:lnTo>
                    <a:pt x="3032201" y="230060"/>
                  </a:lnTo>
                  <a:lnTo>
                    <a:pt x="3060433" y="193941"/>
                  </a:lnTo>
                  <a:lnTo>
                    <a:pt x="3079216" y="181546"/>
                  </a:lnTo>
                  <a:lnTo>
                    <a:pt x="3201174" y="111099"/>
                  </a:lnTo>
                  <a:close/>
                </a:path>
              </a:pathLst>
            </a:custGeom>
            <a:solidFill>
              <a:srgbClr val="FFFFFF"/>
            </a:solidFill>
          </p:spPr>
          <p:txBody>
            <a:bodyPr wrap="square" lIns="0" tIns="0" rIns="0" bIns="0" rtlCol="0"/>
            <a:lstStyle/>
            <a:p>
              <a:endParaRPr/>
            </a:p>
          </p:txBody>
        </p:sp>
        <p:pic>
          <p:nvPicPr>
            <p:cNvPr id="12" name="object 12"/>
            <p:cNvPicPr/>
            <p:nvPr/>
          </p:nvPicPr>
          <p:blipFill>
            <a:blip r:embed="rId3" cstate="print"/>
            <a:stretch>
              <a:fillRect/>
            </a:stretch>
          </p:blipFill>
          <p:spPr>
            <a:xfrm>
              <a:off x="2497643" y="5647637"/>
              <a:ext cx="2565121" cy="2565054"/>
            </a:xfrm>
            <a:prstGeom prst="rect">
              <a:avLst/>
            </a:prstGeom>
          </p:spPr>
        </p:pic>
        <p:pic>
          <p:nvPicPr>
            <p:cNvPr id="13" name="object 13"/>
            <p:cNvPicPr/>
            <p:nvPr/>
          </p:nvPicPr>
          <p:blipFill>
            <a:blip r:embed="rId4" cstate="print"/>
            <a:stretch>
              <a:fillRect/>
            </a:stretch>
          </p:blipFill>
          <p:spPr>
            <a:xfrm>
              <a:off x="1521712" y="4673333"/>
              <a:ext cx="4513740" cy="4508499"/>
            </a:xfrm>
            <a:prstGeom prst="rect">
              <a:avLst/>
            </a:prstGeom>
          </p:spPr>
        </p:pic>
      </p:grpSp>
      <p:sp>
        <p:nvSpPr>
          <p:cNvPr id="14" name="object 14"/>
          <p:cNvSpPr txBox="1"/>
          <p:nvPr/>
        </p:nvSpPr>
        <p:spPr>
          <a:xfrm rot="18480000">
            <a:off x="3969220" y="7244388"/>
            <a:ext cx="892954" cy="184150"/>
          </a:xfrm>
          <a:prstGeom prst="rect">
            <a:avLst/>
          </a:prstGeom>
        </p:spPr>
        <p:txBody>
          <a:bodyPr vert="horz" wrap="square" lIns="0" tIns="0" rIns="0" bIns="0" rtlCol="0">
            <a:spAutoFit/>
          </a:bodyPr>
          <a:lstStyle/>
          <a:p>
            <a:pPr>
              <a:lnSpc>
                <a:spcPts val="1445"/>
              </a:lnSpc>
            </a:pPr>
            <a:r>
              <a:rPr sz="1450" spc="-60">
                <a:solidFill>
                  <a:srgbClr val="535353"/>
                </a:solidFill>
                <a:latin typeface="STIX SMART MathJax Main"/>
                <a:cs typeface="STIX SMART MathJax Main"/>
              </a:rPr>
              <a:t>K</a:t>
            </a:r>
            <a:r>
              <a:rPr sz="1450" spc="-95">
                <a:solidFill>
                  <a:srgbClr val="535353"/>
                </a:solidFill>
                <a:latin typeface="STIX SMART MathJax Main"/>
                <a:cs typeface="STIX SMART MathJax Main"/>
              </a:rPr>
              <a:t> </a:t>
            </a:r>
            <a:r>
              <a:rPr sz="1450" spc="165">
                <a:solidFill>
                  <a:srgbClr val="535353"/>
                </a:solidFill>
                <a:latin typeface="STIX SMART MathJax Main"/>
                <a:cs typeface="STIX SMART MathJax Main"/>
              </a:rPr>
              <a:t>I</a:t>
            </a:r>
            <a:r>
              <a:rPr sz="1450" spc="-90">
                <a:solidFill>
                  <a:srgbClr val="535353"/>
                </a:solidFill>
                <a:latin typeface="STIX SMART MathJax Main"/>
                <a:cs typeface="STIX SMART MathJax Main"/>
              </a:rPr>
              <a:t> </a:t>
            </a:r>
            <a:r>
              <a:rPr sz="2175" baseline="1915">
                <a:solidFill>
                  <a:srgbClr val="535353"/>
                </a:solidFill>
                <a:latin typeface="STIX SMART MathJax Main"/>
                <a:cs typeface="STIX SMART MathJax Main"/>
              </a:rPr>
              <a:t>N</a:t>
            </a:r>
            <a:r>
              <a:rPr sz="2175" spc="-142" baseline="1915">
                <a:solidFill>
                  <a:srgbClr val="535353"/>
                </a:solidFill>
                <a:latin typeface="STIX SMART MathJax Main"/>
                <a:cs typeface="STIX SMART MathJax Main"/>
              </a:rPr>
              <a:t> </a:t>
            </a:r>
            <a:r>
              <a:rPr sz="2175" baseline="1915">
                <a:solidFill>
                  <a:srgbClr val="535353"/>
                </a:solidFill>
                <a:latin typeface="STIX SMART MathJax Main"/>
                <a:cs typeface="STIX SMART MathJax Main"/>
              </a:rPr>
              <a:t>D</a:t>
            </a:r>
            <a:r>
              <a:rPr sz="2175" spc="-135" baseline="1915">
                <a:solidFill>
                  <a:srgbClr val="535353"/>
                </a:solidFill>
                <a:latin typeface="STIX SMART MathJax Main"/>
                <a:cs typeface="STIX SMART MathJax Main"/>
              </a:rPr>
              <a:t> </a:t>
            </a:r>
            <a:r>
              <a:rPr sz="2175" spc="-187" baseline="3831">
                <a:solidFill>
                  <a:srgbClr val="535353"/>
                </a:solidFill>
                <a:latin typeface="STIX SMART MathJax Main"/>
                <a:cs typeface="STIX SMART MathJax Main"/>
              </a:rPr>
              <a:t>L</a:t>
            </a:r>
            <a:r>
              <a:rPr sz="2175" spc="-142" baseline="3831">
                <a:solidFill>
                  <a:srgbClr val="535353"/>
                </a:solidFill>
                <a:latin typeface="STIX SMART MathJax Main"/>
                <a:cs typeface="STIX SMART MathJax Main"/>
              </a:rPr>
              <a:t> </a:t>
            </a:r>
            <a:r>
              <a:rPr sz="2175" spc="-75" baseline="3831">
                <a:solidFill>
                  <a:srgbClr val="535353"/>
                </a:solidFill>
                <a:latin typeface="STIX SMART MathJax Main"/>
                <a:cs typeface="STIX SMART MathJax Main"/>
              </a:rPr>
              <a:t>E</a:t>
            </a:r>
            <a:endParaRPr sz="2175" baseline="3831">
              <a:latin typeface="STIX SMART MathJax Main"/>
              <a:cs typeface="STIX SMART MathJax Main"/>
            </a:endParaRPr>
          </a:p>
        </p:txBody>
      </p:sp>
      <p:sp>
        <p:nvSpPr>
          <p:cNvPr id="15" name="object 15"/>
          <p:cNvSpPr txBox="1"/>
          <p:nvPr/>
        </p:nvSpPr>
        <p:spPr>
          <a:xfrm rot="18480000">
            <a:off x="4126489" y="7375525"/>
            <a:ext cx="925912" cy="184150"/>
          </a:xfrm>
          <a:prstGeom prst="rect">
            <a:avLst/>
          </a:prstGeom>
        </p:spPr>
        <p:txBody>
          <a:bodyPr vert="horz" wrap="square" lIns="0" tIns="0" rIns="0" bIns="0" rtlCol="0">
            <a:spAutoFit/>
          </a:bodyPr>
          <a:lstStyle/>
          <a:p>
            <a:pPr>
              <a:lnSpc>
                <a:spcPts val="1445"/>
              </a:lnSpc>
            </a:pPr>
            <a:r>
              <a:rPr sz="1450">
                <a:solidFill>
                  <a:srgbClr val="535353"/>
                </a:solidFill>
                <a:latin typeface="STIX SMART MathJax Main"/>
                <a:cs typeface="STIX SMART MathJax Main"/>
              </a:rPr>
              <a:t>H</a:t>
            </a:r>
            <a:r>
              <a:rPr sz="1450" spc="-95">
                <a:solidFill>
                  <a:srgbClr val="535353"/>
                </a:solidFill>
                <a:latin typeface="STIX SMART MathJax Main"/>
                <a:cs typeface="STIX SMART MathJax Main"/>
              </a:rPr>
              <a:t> </a:t>
            </a:r>
            <a:r>
              <a:rPr sz="1450" spc="-70">
                <a:solidFill>
                  <a:srgbClr val="535353"/>
                </a:solidFill>
                <a:latin typeface="STIX SMART MathJax Main"/>
                <a:cs typeface="STIX SMART MathJax Main"/>
              </a:rPr>
              <a:t>E</a:t>
            </a:r>
            <a:r>
              <a:rPr sz="1450" spc="-95">
                <a:solidFill>
                  <a:srgbClr val="535353"/>
                </a:solidFill>
                <a:latin typeface="STIX SMART MathJax Main"/>
                <a:cs typeface="STIX SMART MathJax Main"/>
              </a:rPr>
              <a:t> </a:t>
            </a:r>
            <a:r>
              <a:rPr sz="2175" baseline="1915">
                <a:solidFill>
                  <a:srgbClr val="535353"/>
                </a:solidFill>
                <a:latin typeface="STIX SMART MathJax Main"/>
                <a:cs typeface="STIX SMART MathJax Main"/>
              </a:rPr>
              <a:t>A</a:t>
            </a:r>
            <a:r>
              <a:rPr sz="2175" spc="-142" baseline="1915">
                <a:solidFill>
                  <a:srgbClr val="535353"/>
                </a:solidFill>
                <a:latin typeface="STIX SMART MathJax Main"/>
                <a:cs typeface="STIX SMART MathJax Main"/>
              </a:rPr>
              <a:t> </a:t>
            </a:r>
            <a:r>
              <a:rPr sz="2175" baseline="1915">
                <a:solidFill>
                  <a:srgbClr val="535353"/>
                </a:solidFill>
                <a:latin typeface="STIX SMART MathJax Main"/>
                <a:cs typeface="STIX SMART MathJax Main"/>
              </a:rPr>
              <a:t>R</a:t>
            </a:r>
            <a:r>
              <a:rPr sz="2175" spc="-142" baseline="1915">
                <a:solidFill>
                  <a:srgbClr val="535353"/>
                </a:solidFill>
                <a:latin typeface="STIX SMART MathJax Main"/>
                <a:cs typeface="STIX SMART MathJax Main"/>
              </a:rPr>
              <a:t> </a:t>
            </a:r>
            <a:r>
              <a:rPr sz="2175" spc="-127" baseline="3831">
                <a:solidFill>
                  <a:srgbClr val="535353"/>
                </a:solidFill>
                <a:latin typeface="STIX SMART MathJax Main"/>
                <a:cs typeface="STIX SMART MathJax Main"/>
              </a:rPr>
              <a:t>T</a:t>
            </a:r>
            <a:r>
              <a:rPr sz="2175" spc="-142" baseline="3831">
                <a:solidFill>
                  <a:srgbClr val="535353"/>
                </a:solidFill>
                <a:latin typeface="STIX SMART MathJax Main"/>
                <a:cs typeface="STIX SMART MathJax Main"/>
              </a:rPr>
              <a:t> </a:t>
            </a:r>
            <a:r>
              <a:rPr sz="2175" spc="75" baseline="3831">
                <a:solidFill>
                  <a:srgbClr val="535353"/>
                </a:solidFill>
                <a:latin typeface="STIX SMART MathJax Main"/>
                <a:cs typeface="STIX SMART MathJax Main"/>
              </a:rPr>
              <a:t>S</a:t>
            </a:r>
            <a:endParaRPr sz="2175" baseline="3831">
              <a:latin typeface="STIX SMART MathJax Main"/>
              <a:cs typeface="STIX SMART MathJax Main"/>
            </a:endParaRPr>
          </a:p>
        </p:txBody>
      </p:sp>
      <p:sp>
        <p:nvSpPr>
          <p:cNvPr id="16" name="object 16"/>
          <p:cNvSpPr txBox="1"/>
          <p:nvPr/>
        </p:nvSpPr>
        <p:spPr>
          <a:xfrm rot="3600000">
            <a:off x="2702280" y="7182048"/>
            <a:ext cx="788726" cy="184150"/>
          </a:xfrm>
          <a:prstGeom prst="rect">
            <a:avLst/>
          </a:prstGeom>
        </p:spPr>
        <p:txBody>
          <a:bodyPr vert="horz" wrap="square" lIns="0" tIns="0" rIns="0" bIns="0" rtlCol="0">
            <a:spAutoFit/>
          </a:bodyPr>
          <a:lstStyle/>
          <a:p>
            <a:pPr>
              <a:lnSpc>
                <a:spcPts val="1445"/>
              </a:lnSpc>
            </a:pPr>
            <a:r>
              <a:rPr sz="1450" spc="-30">
                <a:solidFill>
                  <a:srgbClr val="535353"/>
                </a:solidFill>
                <a:latin typeface="STIX SMART MathJax Main"/>
                <a:cs typeface="STIX SMART MathJax Main"/>
              </a:rPr>
              <a:t>F</a:t>
            </a:r>
            <a:r>
              <a:rPr sz="1450" spc="-70">
                <a:solidFill>
                  <a:srgbClr val="535353"/>
                </a:solidFill>
                <a:latin typeface="STIX SMART MathJax Main"/>
                <a:cs typeface="STIX SMART MathJax Main"/>
              </a:rPr>
              <a:t> </a:t>
            </a:r>
            <a:r>
              <a:rPr sz="1450" spc="100">
                <a:solidFill>
                  <a:srgbClr val="535353"/>
                </a:solidFill>
                <a:latin typeface="STIX SMART MathJax Main"/>
                <a:cs typeface="STIX SMART MathJax Main"/>
              </a:rPr>
              <a:t>O</a:t>
            </a:r>
            <a:r>
              <a:rPr sz="1450" spc="-70">
                <a:solidFill>
                  <a:srgbClr val="535353"/>
                </a:solidFill>
                <a:latin typeface="STIX SMART MathJax Main"/>
                <a:cs typeface="STIX SMART MathJax Main"/>
              </a:rPr>
              <a:t> </a:t>
            </a:r>
            <a:r>
              <a:rPr sz="1450">
                <a:solidFill>
                  <a:srgbClr val="535353"/>
                </a:solidFill>
                <a:latin typeface="STIX SMART MathJax Main"/>
                <a:cs typeface="STIX SMART MathJax Main"/>
              </a:rPr>
              <a:t>R</a:t>
            </a:r>
            <a:r>
              <a:rPr sz="1450" spc="-70">
                <a:solidFill>
                  <a:srgbClr val="535353"/>
                </a:solidFill>
                <a:latin typeface="STIX SMART MathJax Main"/>
                <a:cs typeface="STIX SMART MathJax Main"/>
              </a:rPr>
              <a:t> </a:t>
            </a:r>
            <a:r>
              <a:rPr sz="1450" spc="50">
                <a:solidFill>
                  <a:srgbClr val="535353"/>
                </a:solidFill>
                <a:latin typeface="STIX SMART MathJax Main"/>
                <a:cs typeface="STIX SMART MathJax Main"/>
              </a:rPr>
              <a:t>G</a:t>
            </a:r>
            <a:r>
              <a:rPr sz="1450" spc="-70">
                <a:solidFill>
                  <a:srgbClr val="535353"/>
                </a:solidFill>
                <a:latin typeface="STIX SMART MathJax Main"/>
                <a:cs typeface="STIX SMART MathJax Main"/>
              </a:rPr>
              <a:t> </a:t>
            </a:r>
            <a:r>
              <a:rPr sz="1450" spc="-55">
                <a:solidFill>
                  <a:srgbClr val="535353"/>
                </a:solidFill>
                <a:latin typeface="STIX SMART MathJax Main"/>
                <a:cs typeface="STIX SMART MathJax Main"/>
              </a:rPr>
              <a:t>E</a:t>
            </a:r>
            <a:endParaRPr sz="1450">
              <a:latin typeface="STIX SMART MathJax Main"/>
              <a:cs typeface="STIX SMART MathJax Main"/>
            </a:endParaRPr>
          </a:p>
        </p:txBody>
      </p:sp>
      <p:sp>
        <p:nvSpPr>
          <p:cNvPr id="17" name="object 17"/>
          <p:cNvSpPr txBox="1"/>
          <p:nvPr/>
        </p:nvSpPr>
        <p:spPr>
          <a:xfrm rot="3600000">
            <a:off x="2386883" y="7290415"/>
            <a:ext cx="1041815" cy="184150"/>
          </a:xfrm>
          <a:prstGeom prst="rect">
            <a:avLst/>
          </a:prstGeom>
        </p:spPr>
        <p:txBody>
          <a:bodyPr vert="horz" wrap="square" lIns="0" tIns="0" rIns="0" bIns="0" rtlCol="0">
            <a:spAutoFit/>
          </a:bodyPr>
          <a:lstStyle/>
          <a:p>
            <a:pPr>
              <a:lnSpc>
                <a:spcPts val="1445"/>
              </a:lnSpc>
            </a:pPr>
            <a:r>
              <a:rPr sz="1450" spc="-30">
                <a:solidFill>
                  <a:srgbClr val="535353"/>
                </a:solidFill>
                <a:latin typeface="STIX SMART MathJax Main"/>
                <a:cs typeface="STIX SMART MathJax Main"/>
              </a:rPr>
              <a:t>F</a:t>
            </a:r>
            <a:r>
              <a:rPr sz="1450" spc="-70">
                <a:solidFill>
                  <a:srgbClr val="535353"/>
                </a:solidFill>
                <a:latin typeface="STIX SMART MathJax Main"/>
                <a:cs typeface="STIX SMART MathJax Main"/>
              </a:rPr>
              <a:t> </a:t>
            </a:r>
            <a:r>
              <a:rPr sz="1450" spc="-60">
                <a:solidFill>
                  <a:srgbClr val="535353"/>
                </a:solidFill>
                <a:latin typeface="STIX SMART MathJax Main"/>
                <a:cs typeface="STIX SMART MathJax Main"/>
              </a:rPr>
              <a:t>U</a:t>
            </a:r>
            <a:r>
              <a:rPr sz="1450" spc="-70">
                <a:solidFill>
                  <a:srgbClr val="535353"/>
                </a:solidFill>
                <a:latin typeface="STIX SMART MathJax Main"/>
                <a:cs typeface="STIX SMART MathJax Main"/>
              </a:rPr>
              <a:t> </a:t>
            </a:r>
            <a:r>
              <a:rPr sz="1450" spc="-85">
                <a:solidFill>
                  <a:srgbClr val="535353"/>
                </a:solidFill>
                <a:latin typeface="STIX SMART MathJax Main"/>
                <a:cs typeface="STIX SMART MathJax Main"/>
              </a:rPr>
              <a:t>T</a:t>
            </a:r>
            <a:r>
              <a:rPr sz="1450" spc="-70">
                <a:solidFill>
                  <a:srgbClr val="535353"/>
                </a:solidFill>
                <a:latin typeface="STIX SMART MathJax Main"/>
                <a:cs typeface="STIX SMART MathJax Main"/>
              </a:rPr>
              <a:t> </a:t>
            </a:r>
            <a:r>
              <a:rPr sz="1450" spc="-60">
                <a:solidFill>
                  <a:srgbClr val="535353"/>
                </a:solidFill>
                <a:latin typeface="STIX SMART MathJax Main"/>
                <a:cs typeface="STIX SMART MathJax Main"/>
              </a:rPr>
              <a:t>U</a:t>
            </a:r>
            <a:r>
              <a:rPr sz="1450" spc="-70">
                <a:solidFill>
                  <a:srgbClr val="535353"/>
                </a:solidFill>
                <a:latin typeface="STIX SMART MathJax Main"/>
                <a:cs typeface="STIX SMART MathJax Main"/>
              </a:rPr>
              <a:t> </a:t>
            </a:r>
            <a:r>
              <a:rPr sz="1450">
                <a:solidFill>
                  <a:srgbClr val="535353"/>
                </a:solidFill>
                <a:latin typeface="STIX SMART MathJax Main"/>
                <a:cs typeface="STIX SMART MathJax Main"/>
              </a:rPr>
              <a:t>R</a:t>
            </a:r>
            <a:r>
              <a:rPr sz="1450" spc="-70">
                <a:solidFill>
                  <a:srgbClr val="535353"/>
                </a:solidFill>
                <a:latin typeface="STIX SMART MathJax Main"/>
                <a:cs typeface="STIX SMART MathJax Main"/>
              </a:rPr>
              <a:t> E </a:t>
            </a:r>
            <a:r>
              <a:rPr sz="1450" spc="60">
                <a:solidFill>
                  <a:srgbClr val="535353"/>
                </a:solidFill>
                <a:latin typeface="STIX SMART MathJax Main"/>
                <a:cs typeface="STIX SMART MathJax Main"/>
              </a:rPr>
              <a:t>S</a:t>
            </a:r>
            <a:endParaRPr sz="1450">
              <a:latin typeface="STIX SMART MathJax Main"/>
              <a:cs typeface="STIX SMART MathJax Main"/>
            </a:endParaRPr>
          </a:p>
        </p:txBody>
      </p:sp>
      <p:sp>
        <p:nvSpPr>
          <p:cNvPr id="18" name="object 18"/>
          <p:cNvSpPr txBox="1"/>
          <p:nvPr/>
        </p:nvSpPr>
        <p:spPr>
          <a:xfrm rot="16500000">
            <a:off x="1631169" y="6491120"/>
            <a:ext cx="347610" cy="166370"/>
          </a:xfrm>
          <a:prstGeom prst="rect">
            <a:avLst/>
          </a:prstGeom>
        </p:spPr>
        <p:txBody>
          <a:bodyPr vert="horz" wrap="square" lIns="0" tIns="0" rIns="0" bIns="0" rtlCol="0">
            <a:spAutoFit/>
          </a:bodyPr>
          <a:lstStyle/>
          <a:p>
            <a:pPr>
              <a:lnSpc>
                <a:spcPts val="1310"/>
              </a:lnSpc>
            </a:pPr>
            <a:r>
              <a:rPr sz="1300" spc="-25">
                <a:solidFill>
                  <a:srgbClr val="535353"/>
                </a:solidFill>
                <a:latin typeface="Calibri"/>
                <a:cs typeface="Calibri"/>
              </a:rPr>
              <a:t>Care</a:t>
            </a:r>
            <a:endParaRPr sz="1300">
              <a:latin typeface="Calibri"/>
              <a:cs typeface="Calibri"/>
            </a:endParaRPr>
          </a:p>
        </p:txBody>
      </p:sp>
      <p:sp>
        <p:nvSpPr>
          <p:cNvPr id="19" name="object 19"/>
          <p:cNvSpPr txBox="1"/>
          <p:nvPr/>
        </p:nvSpPr>
        <p:spPr>
          <a:xfrm rot="2220000">
            <a:off x="4597199" y="5177725"/>
            <a:ext cx="547769" cy="158750"/>
          </a:xfrm>
          <a:prstGeom prst="rect">
            <a:avLst/>
          </a:prstGeom>
        </p:spPr>
        <p:txBody>
          <a:bodyPr vert="horz" wrap="square" lIns="0" tIns="0" rIns="0" bIns="0" rtlCol="0">
            <a:spAutoFit/>
          </a:bodyPr>
          <a:lstStyle/>
          <a:p>
            <a:pPr>
              <a:lnSpc>
                <a:spcPts val="1250"/>
              </a:lnSpc>
            </a:pPr>
            <a:r>
              <a:rPr sz="1875" spc="-37" baseline="2222">
                <a:solidFill>
                  <a:srgbClr val="535353"/>
                </a:solidFill>
                <a:latin typeface="Calibri"/>
                <a:cs typeface="Calibri"/>
              </a:rPr>
              <a:t>Conn</a:t>
            </a:r>
            <a:r>
              <a:rPr sz="1250" spc="-25">
                <a:solidFill>
                  <a:srgbClr val="535353"/>
                </a:solidFill>
                <a:latin typeface="Calibri"/>
                <a:cs typeface="Calibri"/>
              </a:rPr>
              <a:t>ect</a:t>
            </a:r>
            <a:endParaRPr sz="1250">
              <a:latin typeface="Calibri"/>
              <a:cs typeface="Calibri"/>
            </a:endParaRPr>
          </a:p>
        </p:txBody>
      </p:sp>
      <p:sp>
        <p:nvSpPr>
          <p:cNvPr id="20" name="object 20"/>
          <p:cNvSpPr txBox="1"/>
          <p:nvPr/>
        </p:nvSpPr>
        <p:spPr>
          <a:xfrm rot="1440000">
            <a:off x="2527256" y="8643423"/>
            <a:ext cx="653620" cy="158750"/>
          </a:xfrm>
          <a:prstGeom prst="rect">
            <a:avLst/>
          </a:prstGeom>
        </p:spPr>
        <p:txBody>
          <a:bodyPr vert="horz" wrap="square" lIns="0" tIns="0" rIns="0" bIns="0" rtlCol="0">
            <a:spAutoFit/>
          </a:bodyPr>
          <a:lstStyle/>
          <a:p>
            <a:pPr>
              <a:lnSpc>
                <a:spcPts val="1250"/>
              </a:lnSpc>
            </a:pPr>
            <a:r>
              <a:rPr sz="1875" spc="-15" baseline="2222">
                <a:solidFill>
                  <a:srgbClr val="535353"/>
                </a:solidFill>
                <a:latin typeface="Calibri"/>
                <a:cs typeface="Calibri"/>
              </a:rPr>
              <a:t>Challe</a:t>
            </a:r>
            <a:r>
              <a:rPr sz="1250" spc="-10">
                <a:solidFill>
                  <a:srgbClr val="535353"/>
                </a:solidFill>
                <a:latin typeface="Calibri"/>
                <a:cs typeface="Calibri"/>
              </a:rPr>
              <a:t>nge</a:t>
            </a:r>
            <a:endParaRPr sz="1250">
              <a:latin typeface="Calibri"/>
              <a:cs typeface="Calibri"/>
            </a:endParaRPr>
          </a:p>
        </p:txBody>
      </p:sp>
      <p:sp>
        <p:nvSpPr>
          <p:cNvPr id="21" name="object 21"/>
          <p:cNvSpPr txBox="1"/>
          <p:nvPr/>
        </p:nvSpPr>
        <p:spPr>
          <a:xfrm rot="19800000">
            <a:off x="4387226" y="8699831"/>
            <a:ext cx="443868" cy="158750"/>
          </a:xfrm>
          <a:prstGeom prst="rect">
            <a:avLst/>
          </a:prstGeom>
        </p:spPr>
        <p:txBody>
          <a:bodyPr vert="horz" wrap="square" lIns="0" tIns="0" rIns="0" bIns="0" rtlCol="0">
            <a:spAutoFit/>
          </a:bodyPr>
          <a:lstStyle/>
          <a:p>
            <a:pPr>
              <a:lnSpc>
                <a:spcPts val="1245"/>
              </a:lnSpc>
            </a:pPr>
            <a:r>
              <a:rPr sz="1250" spc="-35">
                <a:solidFill>
                  <a:srgbClr val="535353"/>
                </a:solidFill>
                <a:latin typeface="Calibri"/>
                <a:cs typeface="Calibri"/>
              </a:rPr>
              <a:t>Create</a:t>
            </a:r>
            <a:endParaRPr sz="1250">
              <a:latin typeface="Calibri"/>
              <a:cs typeface="Calibri"/>
            </a:endParaRPr>
          </a:p>
        </p:txBody>
      </p:sp>
      <p:sp>
        <p:nvSpPr>
          <p:cNvPr id="22" name="object 22"/>
          <p:cNvSpPr txBox="1"/>
          <p:nvPr/>
        </p:nvSpPr>
        <p:spPr>
          <a:xfrm>
            <a:off x="3118248" y="5196349"/>
            <a:ext cx="1265555" cy="1051560"/>
          </a:xfrm>
          <a:prstGeom prst="rect">
            <a:avLst/>
          </a:prstGeom>
        </p:spPr>
        <p:txBody>
          <a:bodyPr vert="horz" wrap="square" lIns="0" tIns="12700" rIns="0" bIns="0" rtlCol="0">
            <a:spAutoFit/>
          </a:bodyPr>
          <a:lstStyle/>
          <a:p>
            <a:pPr marL="12700" marR="5080" indent="-635" algn="ctr">
              <a:lnSpc>
                <a:spcPct val="117500"/>
              </a:lnSpc>
              <a:spcBef>
                <a:spcPts val="100"/>
              </a:spcBef>
            </a:pPr>
            <a:r>
              <a:rPr sz="1000" b="1" i="1">
                <a:solidFill>
                  <a:srgbClr val="FFFFFF"/>
                </a:solidFill>
                <a:latin typeface="Arial"/>
                <a:cs typeface="Arial"/>
              </a:rPr>
              <a:t>create cultures</a:t>
            </a:r>
            <a:r>
              <a:rPr sz="1000" b="1" i="1" spc="5">
                <a:solidFill>
                  <a:srgbClr val="FFFFFF"/>
                </a:solidFill>
                <a:latin typeface="Arial"/>
                <a:cs typeface="Arial"/>
              </a:rPr>
              <a:t> </a:t>
            </a:r>
            <a:r>
              <a:rPr sz="1000" b="1" i="1" spc="-25">
                <a:solidFill>
                  <a:srgbClr val="FFFFFF"/>
                </a:solidFill>
                <a:latin typeface="Arial"/>
                <a:cs typeface="Arial"/>
              </a:rPr>
              <a:t>of </a:t>
            </a:r>
            <a:r>
              <a:rPr sz="1000" b="1" i="1">
                <a:solidFill>
                  <a:srgbClr val="FFFFFF"/>
                </a:solidFill>
                <a:latin typeface="Arial"/>
                <a:cs typeface="Arial"/>
              </a:rPr>
              <a:t>academic</a:t>
            </a:r>
            <a:r>
              <a:rPr sz="1000" b="1" i="1" spc="-70">
                <a:solidFill>
                  <a:srgbClr val="FFFFFF"/>
                </a:solidFill>
                <a:latin typeface="Arial"/>
                <a:cs typeface="Arial"/>
              </a:rPr>
              <a:t> </a:t>
            </a:r>
            <a:r>
              <a:rPr sz="1000" b="1" i="1" spc="-20">
                <a:solidFill>
                  <a:srgbClr val="FFFFFF"/>
                </a:solidFill>
                <a:latin typeface="Arial"/>
                <a:cs typeface="Arial"/>
              </a:rPr>
              <a:t>excellence</a:t>
            </a:r>
            <a:endParaRPr sz="1000">
              <a:latin typeface="Arial"/>
              <a:cs typeface="Arial"/>
            </a:endParaRPr>
          </a:p>
          <a:p>
            <a:pPr>
              <a:lnSpc>
                <a:spcPct val="100000"/>
              </a:lnSpc>
              <a:spcBef>
                <a:spcPts val="45"/>
              </a:spcBef>
            </a:pPr>
            <a:endParaRPr sz="1600">
              <a:latin typeface="Arial"/>
              <a:cs typeface="Arial"/>
            </a:endParaRPr>
          </a:p>
          <a:p>
            <a:pPr marL="236854" marR="184150" algn="ctr">
              <a:lnSpc>
                <a:spcPts val="1710"/>
              </a:lnSpc>
            </a:pPr>
            <a:r>
              <a:rPr sz="1450" spc="165">
                <a:solidFill>
                  <a:srgbClr val="535353"/>
                </a:solidFill>
                <a:latin typeface="STIX SMART MathJax Main"/>
                <a:cs typeface="STIX SMART MathJax Main"/>
              </a:rPr>
              <a:t>I</a:t>
            </a:r>
            <a:r>
              <a:rPr sz="1450" spc="-70">
                <a:solidFill>
                  <a:srgbClr val="535353"/>
                </a:solidFill>
                <a:latin typeface="STIX SMART MathJax Main"/>
                <a:cs typeface="STIX SMART MathJax Main"/>
              </a:rPr>
              <a:t> </a:t>
            </a:r>
            <a:r>
              <a:rPr sz="1450" spc="50">
                <a:solidFill>
                  <a:srgbClr val="535353"/>
                </a:solidFill>
                <a:latin typeface="STIX SMART MathJax Main"/>
                <a:cs typeface="STIX SMART MathJax Main"/>
              </a:rPr>
              <a:t>G</a:t>
            </a:r>
            <a:r>
              <a:rPr sz="1450" spc="-65">
                <a:solidFill>
                  <a:srgbClr val="535353"/>
                </a:solidFill>
                <a:latin typeface="STIX SMART MathJax Main"/>
                <a:cs typeface="STIX SMART MathJax Main"/>
              </a:rPr>
              <a:t> </a:t>
            </a:r>
            <a:r>
              <a:rPr sz="1450">
                <a:solidFill>
                  <a:srgbClr val="535353"/>
                </a:solidFill>
                <a:latin typeface="STIX SMART MathJax Main"/>
                <a:cs typeface="STIX SMART MathJax Main"/>
              </a:rPr>
              <a:t>N</a:t>
            </a:r>
            <a:r>
              <a:rPr sz="1450" spc="-65">
                <a:solidFill>
                  <a:srgbClr val="535353"/>
                </a:solidFill>
                <a:latin typeface="STIX SMART MathJax Main"/>
                <a:cs typeface="STIX SMART MathJax Main"/>
              </a:rPr>
              <a:t> </a:t>
            </a:r>
            <a:r>
              <a:rPr sz="1450" spc="165">
                <a:solidFill>
                  <a:srgbClr val="535353"/>
                </a:solidFill>
                <a:latin typeface="STIX SMART MathJax Main"/>
                <a:cs typeface="STIX SMART MathJax Main"/>
              </a:rPr>
              <a:t>I</a:t>
            </a:r>
            <a:r>
              <a:rPr sz="1450" spc="-65">
                <a:solidFill>
                  <a:srgbClr val="535353"/>
                </a:solidFill>
                <a:latin typeface="STIX SMART MathJax Main"/>
                <a:cs typeface="STIX SMART MathJax Main"/>
              </a:rPr>
              <a:t> </a:t>
            </a:r>
            <a:r>
              <a:rPr sz="1450" spc="-85">
                <a:solidFill>
                  <a:srgbClr val="535353"/>
                </a:solidFill>
                <a:latin typeface="STIX SMART MathJax Main"/>
                <a:cs typeface="STIX SMART MathJax Main"/>
              </a:rPr>
              <a:t>T</a:t>
            </a:r>
            <a:r>
              <a:rPr sz="1450" spc="-65">
                <a:solidFill>
                  <a:srgbClr val="535353"/>
                </a:solidFill>
                <a:latin typeface="STIX SMART MathJax Main"/>
                <a:cs typeface="STIX SMART MathJax Main"/>
              </a:rPr>
              <a:t> </a:t>
            </a:r>
            <a:r>
              <a:rPr sz="1450" spc="-70">
                <a:solidFill>
                  <a:srgbClr val="535353"/>
                </a:solidFill>
                <a:latin typeface="STIX SMART MathJax Main"/>
                <a:cs typeface="STIX SMART MathJax Main"/>
              </a:rPr>
              <a:t>E </a:t>
            </a:r>
            <a:r>
              <a:rPr sz="1450" spc="-100">
                <a:solidFill>
                  <a:srgbClr val="535353"/>
                </a:solidFill>
                <a:latin typeface="STIX SMART MathJax Main"/>
                <a:cs typeface="STIX SMART MathJax Main"/>
              </a:rPr>
              <a:t>M</a:t>
            </a:r>
            <a:r>
              <a:rPr sz="1450" spc="-65">
                <a:solidFill>
                  <a:srgbClr val="535353"/>
                </a:solidFill>
                <a:latin typeface="STIX SMART MathJax Main"/>
                <a:cs typeface="STIX SMART MathJax Main"/>
              </a:rPr>
              <a:t> </a:t>
            </a:r>
            <a:r>
              <a:rPr sz="1450" spc="165">
                <a:solidFill>
                  <a:srgbClr val="535353"/>
                </a:solidFill>
                <a:latin typeface="STIX SMART MathJax Main"/>
                <a:cs typeface="STIX SMART MathJax Main"/>
              </a:rPr>
              <a:t>I</a:t>
            </a:r>
            <a:r>
              <a:rPr sz="1450" spc="-65">
                <a:solidFill>
                  <a:srgbClr val="535353"/>
                </a:solidFill>
                <a:latin typeface="STIX SMART MathJax Main"/>
                <a:cs typeface="STIX SMART MathJax Main"/>
              </a:rPr>
              <a:t> </a:t>
            </a:r>
            <a:r>
              <a:rPr sz="1450">
                <a:solidFill>
                  <a:srgbClr val="535353"/>
                </a:solidFill>
                <a:latin typeface="STIX SMART MathJax Main"/>
                <a:cs typeface="STIX SMART MathJax Main"/>
              </a:rPr>
              <a:t>N</a:t>
            </a:r>
            <a:r>
              <a:rPr sz="1450" spc="-65">
                <a:solidFill>
                  <a:srgbClr val="535353"/>
                </a:solidFill>
                <a:latin typeface="STIX SMART MathJax Main"/>
                <a:cs typeface="STIX SMART MathJax Main"/>
              </a:rPr>
              <a:t> </a:t>
            </a:r>
            <a:r>
              <a:rPr sz="1450">
                <a:solidFill>
                  <a:srgbClr val="535353"/>
                </a:solidFill>
                <a:latin typeface="STIX SMART MathJax Main"/>
                <a:cs typeface="STIX SMART MathJax Main"/>
              </a:rPr>
              <a:t>D</a:t>
            </a:r>
            <a:r>
              <a:rPr sz="1450" spc="-60">
                <a:solidFill>
                  <a:srgbClr val="535353"/>
                </a:solidFill>
                <a:latin typeface="STIX SMART MathJax Main"/>
                <a:cs typeface="STIX SMART MathJax Main"/>
              </a:rPr>
              <a:t> </a:t>
            </a:r>
            <a:r>
              <a:rPr sz="1450" spc="60">
                <a:solidFill>
                  <a:srgbClr val="535353"/>
                </a:solidFill>
                <a:latin typeface="STIX SMART MathJax Main"/>
                <a:cs typeface="STIX SMART MathJax Main"/>
              </a:rPr>
              <a:t>S</a:t>
            </a:r>
            <a:endParaRPr sz="1450">
              <a:latin typeface="STIX SMART MathJax Main"/>
              <a:cs typeface="STIX SMART MathJax Main"/>
            </a:endParaRPr>
          </a:p>
        </p:txBody>
      </p:sp>
      <p:sp>
        <p:nvSpPr>
          <p:cNvPr id="23" name="object 23"/>
          <p:cNvSpPr txBox="1"/>
          <p:nvPr/>
        </p:nvSpPr>
        <p:spPr>
          <a:xfrm rot="3780000">
            <a:off x="1987706" y="7484848"/>
            <a:ext cx="1134400" cy="127000"/>
          </a:xfrm>
          <a:prstGeom prst="rect">
            <a:avLst/>
          </a:prstGeom>
        </p:spPr>
        <p:txBody>
          <a:bodyPr vert="horz" wrap="square" lIns="0" tIns="0" rIns="0" bIns="0" rtlCol="0">
            <a:spAutoFit/>
          </a:bodyPr>
          <a:lstStyle/>
          <a:p>
            <a:pPr>
              <a:lnSpc>
                <a:spcPts val="975"/>
              </a:lnSpc>
            </a:pPr>
            <a:r>
              <a:rPr sz="1500" b="1" i="1" baseline="2777">
                <a:solidFill>
                  <a:srgbClr val="FFFFFF"/>
                </a:solidFill>
                <a:latin typeface="Arial"/>
                <a:cs typeface="Arial"/>
              </a:rPr>
              <a:t>cultivate</a:t>
            </a:r>
            <a:r>
              <a:rPr sz="1500" b="1" i="1" spc="127" baseline="2777">
                <a:solidFill>
                  <a:srgbClr val="FFFFFF"/>
                </a:solidFill>
                <a:latin typeface="Arial"/>
                <a:cs typeface="Arial"/>
              </a:rPr>
              <a:t> </a:t>
            </a:r>
            <a:r>
              <a:rPr sz="1000" b="1" i="1" spc="-10">
                <a:solidFill>
                  <a:srgbClr val="FFFFFF"/>
                </a:solidFill>
                <a:latin typeface="Arial"/>
                <a:cs typeface="Arial"/>
              </a:rPr>
              <a:t>curiosity,</a:t>
            </a:r>
            <a:endParaRPr sz="1000">
              <a:latin typeface="Arial"/>
              <a:cs typeface="Arial"/>
            </a:endParaRPr>
          </a:p>
        </p:txBody>
      </p:sp>
      <p:sp>
        <p:nvSpPr>
          <p:cNvPr id="24" name="object 24"/>
          <p:cNvSpPr txBox="1"/>
          <p:nvPr/>
        </p:nvSpPr>
        <p:spPr>
          <a:xfrm rot="3780000">
            <a:off x="1697456" y="7549778"/>
            <a:ext cx="1377584" cy="127000"/>
          </a:xfrm>
          <a:prstGeom prst="rect">
            <a:avLst/>
          </a:prstGeom>
        </p:spPr>
        <p:txBody>
          <a:bodyPr vert="horz" wrap="square" lIns="0" tIns="0" rIns="0" bIns="0" rtlCol="0">
            <a:spAutoFit/>
          </a:bodyPr>
          <a:lstStyle/>
          <a:p>
            <a:pPr>
              <a:lnSpc>
                <a:spcPts val="975"/>
              </a:lnSpc>
            </a:pPr>
            <a:r>
              <a:rPr sz="1500" b="1" i="1" baseline="5555">
                <a:solidFill>
                  <a:srgbClr val="FFFFFF"/>
                </a:solidFill>
                <a:latin typeface="Arial"/>
                <a:cs typeface="Arial"/>
              </a:rPr>
              <a:t>wonder</a:t>
            </a:r>
            <a:r>
              <a:rPr sz="1500" b="1" i="1" spc="-44" baseline="5555">
                <a:solidFill>
                  <a:srgbClr val="FFFFFF"/>
                </a:solidFill>
                <a:latin typeface="Arial"/>
                <a:cs typeface="Arial"/>
              </a:rPr>
              <a:t> </a:t>
            </a:r>
            <a:r>
              <a:rPr sz="1500" b="1" i="1" baseline="2777">
                <a:solidFill>
                  <a:srgbClr val="FFFFFF"/>
                </a:solidFill>
                <a:latin typeface="Arial"/>
                <a:cs typeface="Arial"/>
              </a:rPr>
              <a:t>and</a:t>
            </a:r>
            <a:r>
              <a:rPr sz="1500" b="1" i="1" spc="-37" baseline="2777">
                <a:solidFill>
                  <a:srgbClr val="FFFFFF"/>
                </a:solidFill>
                <a:latin typeface="Arial"/>
                <a:cs typeface="Arial"/>
              </a:rPr>
              <a:t> </a:t>
            </a:r>
            <a:r>
              <a:rPr sz="1000" b="1" i="1" spc="-10">
                <a:solidFill>
                  <a:srgbClr val="FFFFFF"/>
                </a:solidFill>
                <a:latin typeface="Arial"/>
                <a:cs typeface="Arial"/>
              </a:rPr>
              <a:t>possibility</a:t>
            </a:r>
            <a:endParaRPr sz="1000">
              <a:latin typeface="Arial"/>
              <a:cs typeface="Arial"/>
            </a:endParaRPr>
          </a:p>
        </p:txBody>
      </p:sp>
      <p:sp>
        <p:nvSpPr>
          <p:cNvPr id="25" name="object 25"/>
          <p:cNvSpPr txBox="1"/>
          <p:nvPr/>
        </p:nvSpPr>
        <p:spPr>
          <a:xfrm rot="18180000">
            <a:off x="4384152" y="7624420"/>
            <a:ext cx="1164772" cy="122555"/>
          </a:xfrm>
          <a:prstGeom prst="rect">
            <a:avLst/>
          </a:prstGeom>
        </p:spPr>
        <p:txBody>
          <a:bodyPr vert="horz" wrap="square" lIns="0" tIns="0" rIns="0" bIns="0" rtlCol="0">
            <a:spAutoFit/>
          </a:bodyPr>
          <a:lstStyle/>
          <a:p>
            <a:pPr>
              <a:lnSpc>
                <a:spcPts val="965"/>
              </a:lnSpc>
            </a:pPr>
            <a:r>
              <a:rPr sz="950" b="1" i="1">
                <a:solidFill>
                  <a:srgbClr val="FFFFFF"/>
                </a:solidFill>
                <a:latin typeface="Arial"/>
                <a:cs typeface="Arial"/>
              </a:rPr>
              <a:t>prioritize</a:t>
            </a:r>
            <a:r>
              <a:rPr sz="950" b="1" i="1" spc="125">
                <a:solidFill>
                  <a:srgbClr val="FFFFFF"/>
                </a:solidFill>
                <a:latin typeface="Arial"/>
                <a:cs typeface="Arial"/>
              </a:rPr>
              <a:t> </a:t>
            </a:r>
            <a:r>
              <a:rPr sz="1425" b="1" i="1" spc="-15" baseline="2923">
                <a:solidFill>
                  <a:srgbClr val="FFFFFF"/>
                </a:solidFill>
                <a:latin typeface="Arial"/>
                <a:cs typeface="Arial"/>
              </a:rPr>
              <a:t>wellbeing,</a:t>
            </a:r>
            <a:endParaRPr sz="1425" baseline="2923">
              <a:latin typeface="Arial"/>
              <a:cs typeface="Arial"/>
            </a:endParaRPr>
          </a:p>
        </p:txBody>
      </p:sp>
      <p:sp>
        <p:nvSpPr>
          <p:cNvPr id="26" name="object 26"/>
          <p:cNvSpPr txBox="1"/>
          <p:nvPr/>
        </p:nvSpPr>
        <p:spPr>
          <a:xfrm rot="18180000">
            <a:off x="4443716" y="7716182"/>
            <a:ext cx="1337913" cy="122555"/>
          </a:xfrm>
          <a:prstGeom prst="rect">
            <a:avLst/>
          </a:prstGeom>
        </p:spPr>
        <p:txBody>
          <a:bodyPr vert="horz" wrap="square" lIns="0" tIns="0" rIns="0" bIns="0" rtlCol="0">
            <a:spAutoFit/>
          </a:bodyPr>
          <a:lstStyle/>
          <a:p>
            <a:pPr>
              <a:lnSpc>
                <a:spcPts val="965"/>
              </a:lnSpc>
            </a:pPr>
            <a:r>
              <a:rPr sz="950" b="1" i="1" spc="-10">
                <a:solidFill>
                  <a:srgbClr val="FFFFFF"/>
                </a:solidFill>
                <a:latin typeface="Arial"/>
                <a:cs typeface="Arial"/>
              </a:rPr>
              <a:t>connection</a:t>
            </a:r>
            <a:r>
              <a:rPr sz="950" b="1" i="1" spc="5">
                <a:solidFill>
                  <a:srgbClr val="FFFFFF"/>
                </a:solidFill>
                <a:latin typeface="Arial"/>
                <a:cs typeface="Arial"/>
              </a:rPr>
              <a:t> </a:t>
            </a:r>
            <a:r>
              <a:rPr sz="1425" b="1" i="1" baseline="5847">
                <a:solidFill>
                  <a:srgbClr val="FFFFFF"/>
                </a:solidFill>
                <a:latin typeface="Arial"/>
                <a:cs typeface="Arial"/>
              </a:rPr>
              <a:t>and</a:t>
            </a:r>
            <a:r>
              <a:rPr sz="1425" b="1" i="1" spc="7" baseline="5847">
                <a:solidFill>
                  <a:srgbClr val="FFFFFF"/>
                </a:solidFill>
                <a:latin typeface="Arial"/>
                <a:cs typeface="Arial"/>
              </a:rPr>
              <a:t> </a:t>
            </a:r>
            <a:r>
              <a:rPr sz="1425" b="1" i="1" spc="-15" baseline="5847">
                <a:solidFill>
                  <a:srgbClr val="FFFFFF"/>
                </a:solidFill>
                <a:latin typeface="Arial"/>
                <a:cs typeface="Arial"/>
              </a:rPr>
              <a:t>service</a:t>
            </a:r>
            <a:endParaRPr sz="1425" baseline="5847">
              <a:latin typeface="Arial"/>
              <a:cs typeface="Arial"/>
            </a:endParaRPr>
          </a:p>
        </p:txBody>
      </p:sp>
      <p:sp>
        <p:nvSpPr>
          <p:cNvPr id="27" name="object 27"/>
          <p:cNvSpPr txBox="1"/>
          <p:nvPr/>
        </p:nvSpPr>
        <p:spPr>
          <a:xfrm rot="19680000">
            <a:off x="2390324" y="5161175"/>
            <a:ext cx="683831" cy="158750"/>
          </a:xfrm>
          <a:prstGeom prst="rect">
            <a:avLst/>
          </a:prstGeom>
        </p:spPr>
        <p:txBody>
          <a:bodyPr vert="horz" wrap="square" lIns="0" tIns="0" rIns="0" bIns="0" rtlCol="0">
            <a:spAutoFit/>
          </a:bodyPr>
          <a:lstStyle/>
          <a:p>
            <a:pPr>
              <a:lnSpc>
                <a:spcPts val="1245"/>
              </a:lnSpc>
            </a:pPr>
            <a:r>
              <a:rPr sz="1250" spc="-35">
                <a:solidFill>
                  <a:srgbClr val="535353"/>
                </a:solidFill>
                <a:latin typeface="Calibri"/>
                <a:cs typeface="Calibri"/>
              </a:rPr>
              <a:t>Contribute</a:t>
            </a:r>
            <a:endParaRPr sz="1250">
              <a:latin typeface="Calibri"/>
              <a:cs typeface="Calibri"/>
            </a:endParaRPr>
          </a:p>
        </p:txBody>
      </p:sp>
      <p:sp>
        <p:nvSpPr>
          <p:cNvPr id="28" name="object 28"/>
          <p:cNvSpPr txBox="1"/>
          <p:nvPr/>
        </p:nvSpPr>
        <p:spPr>
          <a:xfrm rot="5280000">
            <a:off x="5318532" y="6757240"/>
            <a:ext cx="896413" cy="160020"/>
          </a:xfrm>
          <a:prstGeom prst="rect">
            <a:avLst/>
          </a:prstGeom>
        </p:spPr>
        <p:txBody>
          <a:bodyPr vert="horz" wrap="square" lIns="0" tIns="0" rIns="0" bIns="0" rtlCol="0">
            <a:spAutoFit/>
          </a:bodyPr>
          <a:lstStyle/>
          <a:p>
            <a:pPr>
              <a:lnSpc>
                <a:spcPts val="1260"/>
              </a:lnSpc>
            </a:pPr>
            <a:r>
              <a:rPr sz="1875" spc="-37" baseline="4444">
                <a:solidFill>
                  <a:srgbClr val="535353"/>
                </a:solidFill>
                <a:latin typeface="Calibri"/>
                <a:cs typeface="Calibri"/>
              </a:rPr>
              <a:t>Com</a:t>
            </a:r>
            <a:r>
              <a:rPr sz="1875" spc="-37" baseline="2222">
                <a:solidFill>
                  <a:srgbClr val="535353"/>
                </a:solidFill>
                <a:latin typeface="Calibri"/>
                <a:cs typeface="Calibri"/>
              </a:rPr>
              <a:t>munic</a:t>
            </a:r>
            <a:r>
              <a:rPr sz="1250" spc="-25">
                <a:solidFill>
                  <a:srgbClr val="535353"/>
                </a:solidFill>
                <a:latin typeface="Calibri"/>
                <a:cs typeface="Calibri"/>
              </a:rPr>
              <a:t>ate</a:t>
            </a:r>
            <a:endParaRPr sz="1250">
              <a:latin typeface="Calibri"/>
              <a:cs typeface="Calibri"/>
            </a:endParaRPr>
          </a:p>
        </p:txBody>
      </p:sp>
      <p:sp>
        <p:nvSpPr>
          <p:cNvPr id="29" name="object 29"/>
          <p:cNvSpPr txBox="1">
            <a:spLocks noGrp="1"/>
          </p:cNvSpPr>
          <p:nvPr>
            <p:ph type="title"/>
          </p:nvPr>
        </p:nvSpPr>
        <p:spPr>
          <a:xfrm>
            <a:off x="1027283" y="1287384"/>
            <a:ext cx="5499100" cy="1072515"/>
          </a:xfrm>
          <a:prstGeom prst="rect">
            <a:avLst/>
          </a:prstGeom>
        </p:spPr>
        <p:txBody>
          <a:bodyPr vert="horz" wrap="square" lIns="0" tIns="43180" rIns="0" bIns="0" rtlCol="0">
            <a:spAutoFit/>
          </a:bodyPr>
          <a:lstStyle/>
          <a:p>
            <a:pPr marL="12700" marR="5080" indent="590550">
              <a:lnSpc>
                <a:spcPts val="4050"/>
              </a:lnSpc>
              <a:spcBef>
                <a:spcPts val="340"/>
              </a:spcBef>
            </a:pPr>
            <a:r>
              <a:rPr sz="3500" spc="395">
                <a:solidFill>
                  <a:srgbClr val="000000"/>
                </a:solidFill>
              </a:rPr>
              <a:t>Prairie</a:t>
            </a:r>
            <a:r>
              <a:rPr sz="3500" spc="165">
                <a:solidFill>
                  <a:srgbClr val="000000"/>
                </a:solidFill>
              </a:rPr>
              <a:t> </a:t>
            </a:r>
            <a:r>
              <a:rPr sz="3500" spc="395">
                <a:solidFill>
                  <a:srgbClr val="000000"/>
                </a:solidFill>
              </a:rPr>
              <a:t>Rose</a:t>
            </a:r>
            <a:r>
              <a:rPr sz="3500" spc="170">
                <a:solidFill>
                  <a:srgbClr val="000000"/>
                </a:solidFill>
              </a:rPr>
              <a:t> </a:t>
            </a:r>
            <a:r>
              <a:rPr sz="3500" spc="315">
                <a:solidFill>
                  <a:srgbClr val="000000"/>
                </a:solidFill>
              </a:rPr>
              <a:t>Public </a:t>
            </a:r>
            <a:r>
              <a:rPr sz="3500" spc="380">
                <a:solidFill>
                  <a:srgbClr val="000000"/>
                </a:solidFill>
              </a:rPr>
              <a:t>Schools</a:t>
            </a:r>
            <a:r>
              <a:rPr sz="3500" spc="170">
                <a:solidFill>
                  <a:srgbClr val="000000"/>
                </a:solidFill>
              </a:rPr>
              <a:t> </a:t>
            </a:r>
            <a:r>
              <a:rPr sz="3500" spc="459">
                <a:solidFill>
                  <a:srgbClr val="000000"/>
                </a:solidFill>
              </a:rPr>
              <a:t>Learning</a:t>
            </a:r>
            <a:r>
              <a:rPr sz="3500" spc="170">
                <a:solidFill>
                  <a:srgbClr val="000000"/>
                </a:solidFill>
              </a:rPr>
              <a:t> </a:t>
            </a:r>
            <a:r>
              <a:rPr sz="3500" spc="320">
                <a:solidFill>
                  <a:srgbClr val="000000"/>
                </a:solidFill>
              </a:rPr>
              <a:t>Model</a:t>
            </a:r>
            <a:endParaRPr sz="3500"/>
          </a:p>
        </p:txBody>
      </p:sp>
      <p:sp>
        <p:nvSpPr>
          <p:cNvPr id="30" name="object 30"/>
          <p:cNvSpPr/>
          <p:nvPr/>
        </p:nvSpPr>
        <p:spPr>
          <a:xfrm>
            <a:off x="2573008" y="267926"/>
            <a:ext cx="4197350" cy="0"/>
          </a:xfrm>
          <a:custGeom>
            <a:avLst/>
            <a:gdLst/>
            <a:ahLst/>
            <a:cxnLst/>
            <a:rect l="l" t="t" r="r" b="b"/>
            <a:pathLst>
              <a:path w="4197350">
                <a:moveTo>
                  <a:pt x="0" y="0"/>
                </a:moveTo>
                <a:lnTo>
                  <a:pt x="4197063" y="0"/>
                </a:lnTo>
              </a:path>
            </a:pathLst>
          </a:custGeom>
          <a:ln w="28551">
            <a:solidFill>
              <a:srgbClr val="FFFFFF"/>
            </a:solidFill>
          </a:ln>
        </p:spPr>
        <p:txBody>
          <a:bodyPr wrap="square" lIns="0" tIns="0" rIns="0" bIns="0" rtlCol="0"/>
          <a:lstStyle/>
          <a:p>
            <a:endParaRPr/>
          </a:p>
        </p:txBody>
      </p:sp>
      <p:sp>
        <p:nvSpPr>
          <p:cNvPr id="31" name="object 31"/>
          <p:cNvSpPr txBox="1"/>
          <p:nvPr/>
        </p:nvSpPr>
        <p:spPr>
          <a:xfrm>
            <a:off x="255123" y="113833"/>
            <a:ext cx="2092325" cy="254000"/>
          </a:xfrm>
          <a:prstGeom prst="rect">
            <a:avLst/>
          </a:prstGeom>
        </p:spPr>
        <p:txBody>
          <a:bodyPr vert="horz" wrap="square" lIns="0" tIns="12065" rIns="0" bIns="0" rtlCol="0">
            <a:spAutoFit/>
          </a:bodyPr>
          <a:lstStyle/>
          <a:p>
            <a:pPr marL="12700">
              <a:lnSpc>
                <a:spcPct val="100000"/>
              </a:lnSpc>
              <a:spcBef>
                <a:spcPts val="95"/>
              </a:spcBef>
            </a:pPr>
            <a:r>
              <a:rPr sz="1500" spc="-10">
                <a:solidFill>
                  <a:srgbClr val="FFFFFF"/>
                </a:solidFill>
                <a:latin typeface="STIX SMART MathJax Main"/>
                <a:cs typeface="STIX SMART MathJax Main"/>
                <a:hlinkClick r:id="rId5"/>
              </a:rPr>
              <a:t>www.schuler.myprps.com</a:t>
            </a:r>
            <a:endParaRPr sz="1500">
              <a:latin typeface="STIX SMART MathJax Main"/>
              <a:cs typeface="STIX SMART MathJax Mai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7804089F60FC4A932AECDAE8A8ABFE" ma:contentTypeVersion="17" ma:contentTypeDescription="Create a new document." ma:contentTypeScope="" ma:versionID="fbee4ca22376075a8161818942c2fe9e">
  <xsd:schema xmlns:xsd="http://www.w3.org/2001/XMLSchema" xmlns:xs="http://www.w3.org/2001/XMLSchema" xmlns:p="http://schemas.microsoft.com/office/2006/metadata/properties" xmlns:ns2="9b54590c-ff68-4f65-94e8-5273aef274d8" xmlns:ns3="5728dc1a-ff8b-409c-b98a-582577ad3e01" targetNamespace="http://schemas.microsoft.com/office/2006/metadata/properties" ma:root="true" ma:fieldsID="3bef74a3a11501f01b21c7e6733782aa" ns2:_="" ns3:_="">
    <xsd:import namespace="9b54590c-ff68-4f65-94e8-5273aef274d8"/>
    <xsd:import namespace="5728dc1a-ff8b-409c-b98a-582577ad3e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4590c-ff68-4f65-94e8-5273aef274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5f3ff4f-7274-4c20-8d6f-2419558723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28dc1a-ff8b-409c-b98a-582577ad3e0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a143a9c-060c-4bd0-bf9e-20ef0fc0697e}" ma:internalName="TaxCatchAll" ma:showField="CatchAllData" ma:web="5728dc1a-ff8b-409c-b98a-582577ad3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b54590c-ff68-4f65-94e8-5273aef274d8">
      <Terms xmlns="http://schemas.microsoft.com/office/infopath/2007/PartnerControls"/>
    </lcf76f155ced4ddcb4097134ff3c332f>
    <TaxCatchAll xmlns="5728dc1a-ff8b-409c-b98a-582577ad3e0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4CB8CB-46DE-4B93-9C40-29FDFF3C88D9}">
  <ds:schemaRefs>
    <ds:schemaRef ds:uri="5728dc1a-ff8b-409c-b98a-582577ad3e01"/>
    <ds:schemaRef ds:uri="9b54590c-ff68-4f65-94e8-5273aef274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9D2C7B-83EB-4BAC-A608-6BA5BAE2F7D1}">
  <ds:schemaRefs>
    <ds:schemaRef ds:uri="5728dc1a-ff8b-409c-b98a-582577ad3e01"/>
    <ds:schemaRef ds:uri="9b54590c-ff68-4f65-94e8-5273aef274d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CCE4C8F-FDF4-4172-880D-8ADE2A6AC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Schuler School</vt:lpstr>
      <vt:lpstr>PowerPoint Presentation</vt:lpstr>
      <vt:lpstr>School Profile</vt:lpstr>
      <vt:lpstr>Our Vision</vt:lpstr>
      <vt:lpstr>Stakeholder Engagement</vt:lpstr>
      <vt:lpstr>Assurance Framework</vt:lpstr>
      <vt:lpstr>Result Driven Decision-Making</vt:lpstr>
      <vt:lpstr>PRPS Core Principles</vt:lpstr>
      <vt:lpstr>Prairie Rose Public Schools Learning Model</vt:lpstr>
      <vt:lpstr>PowerPoint Presentation</vt:lpstr>
      <vt:lpstr>PowerPoint Presentation</vt:lpstr>
      <vt:lpstr>PowerPoint Presentation</vt:lpstr>
      <vt:lpstr>PowerPoint Presentation</vt:lpstr>
      <vt:lpstr>Supporting English as a Second Language Learners</vt:lpstr>
      <vt:lpstr>PowerPoint Presentation</vt:lpstr>
      <vt:lpstr>Stay Connected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Schuler School 2022-23 Ed Plan Template</dc:title>
  <dc:creator>Angela Baron</dc:creator>
  <cp:keywords>DAE_v9jRszU,BAEyh9LvnTg</cp:keywords>
  <cp:revision>1</cp:revision>
  <dcterms:created xsi:type="dcterms:W3CDTF">2023-12-19T17:50:28Z</dcterms:created>
  <dcterms:modified xsi:type="dcterms:W3CDTF">2024-12-10T20:26:48Z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2022-10-07T00:00:00Z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2022-10-07T00:00:00Z</vt:filetime>
  </property>
  <property fmtid="{D5CDD505-2E9C-101B-9397-08002B2CF9AE}" pid="6" name="ContentTypeId">
    <vt:lpwstr>0x010100017804089F60FC4A932AECDAE8A8ABFE</vt:lpwstr>
  </property>
  <property fmtid="{D5CDD505-2E9C-101B-9397-08002B2CF9AE}" pid="7" name="MediaServiceImageTags">
    <vt:lpwstr/>
  </property>
</Properties>
</file>